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67" r:id="rId3"/>
    <p:sldId id="260" r:id="rId4"/>
    <p:sldId id="268" r:id="rId5"/>
    <p:sldId id="261" r:id="rId6"/>
    <p:sldId id="269" r:id="rId7"/>
    <p:sldId id="262" r:id="rId8"/>
    <p:sldId id="265" r:id="rId9"/>
    <p:sldId id="270" r:id="rId10"/>
    <p:sldId id="271" r:id="rId11"/>
    <p:sldId id="264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057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0365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8927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3688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55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2606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3289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4731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11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5450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3337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D23B7-C311-4EC9-8D65-12E33ABC577D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894B8-FDFF-45AB-8E09-E645BF7598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1913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51012" y="696687"/>
            <a:ext cx="8676222" cy="3200400"/>
          </a:xfrm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chemeClr val="accent3">
                    <a:lumMod val="50000"/>
                  </a:schemeClr>
                </a:solidFill>
              </a:rPr>
              <a:t>Разработка информационной системы авторемонтного бизнеса</a:t>
            </a:r>
            <a:r>
              <a:rPr lang="ru-RU" sz="4000" dirty="0">
                <a:solidFill>
                  <a:schemeClr val="accent3">
                    <a:lumMod val="50000"/>
                  </a:schemeClr>
                </a:solidFill>
              </a:rPr>
              <a:t/>
            </a:r>
            <a:br>
              <a:rPr lang="ru-RU" sz="4000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ru-RU" sz="4000" dirty="0">
                <a:solidFill>
                  <a:schemeClr val="accent3">
                    <a:lumMod val="50000"/>
                  </a:schemeClr>
                </a:solidFill>
              </a:rPr>
              <a:t>Московский политехнический университет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51012" y="4307113"/>
            <a:ext cx="8676222" cy="1905000"/>
          </a:xfrm>
        </p:spPr>
        <p:txBody>
          <a:bodyPr/>
          <a:lstStyle/>
          <a:p>
            <a:r>
              <a:rPr lang="ru-RU" dirty="0" smtClean="0">
                <a:solidFill>
                  <a:schemeClr val="accent4">
                    <a:lumMod val="50000"/>
                  </a:schemeClr>
                </a:solidFill>
              </a:rPr>
              <a:t>Проект готовила: </a:t>
            </a:r>
            <a:r>
              <a:rPr lang="ru-RU" dirty="0">
                <a:solidFill>
                  <a:schemeClr val="accent4">
                    <a:lumMod val="50000"/>
                  </a:schemeClr>
                </a:solidFill>
                <a:effectLst/>
              </a:rPr>
              <a:t>Каримова </a:t>
            </a:r>
            <a:r>
              <a:rPr lang="ru-RU" dirty="0" smtClean="0">
                <a:solidFill>
                  <a:schemeClr val="accent4">
                    <a:lumMod val="50000"/>
                  </a:schemeClr>
                </a:solidFill>
                <a:effectLst/>
              </a:rPr>
              <a:t>Алина</a:t>
            </a:r>
          </a:p>
          <a:p>
            <a:r>
              <a:rPr lang="ru-RU" dirty="0">
                <a:solidFill>
                  <a:schemeClr val="accent4">
                    <a:lumMod val="50000"/>
                  </a:schemeClr>
                </a:solidFill>
                <a:effectLst/>
              </a:rPr>
              <a:t>Лицей № 1580 при МГТУ имени </a:t>
            </a:r>
            <a:r>
              <a:rPr lang="ru-RU" dirty="0" err="1">
                <a:solidFill>
                  <a:schemeClr val="accent4">
                    <a:lumMod val="50000"/>
                  </a:schemeClr>
                </a:solidFill>
                <a:effectLst/>
              </a:rPr>
              <a:t>Н.Э.Баумана</a:t>
            </a:r>
            <a:endParaRPr lang="ru-RU" dirty="0">
              <a:solidFill>
                <a:schemeClr val="accent4">
                  <a:lumMod val="50000"/>
                </a:schemeClr>
              </a:solidFill>
              <a:effectLst/>
            </a:endParaRPr>
          </a:p>
          <a:p>
            <a:r>
              <a:rPr lang="ru-RU" dirty="0" smtClean="0">
                <a:solidFill>
                  <a:schemeClr val="accent4">
                    <a:lumMod val="50000"/>
                  </a:schemeClr>
                </a:solidFill>
              </a:rPr>
              <a:t>Руководитель: </a:t>
            </a:r>
            <a:r>
              <a:rPr lang="ru-RU" dirty="0">
                <a:solidFill>
                  <a:schemeClr val="accent4">
                    <a:lumMod val="50000"/>
                  </a:schemeClr>
                </a:solidFill>
                <a:effectLst/>
              </a:rPr>
              <a:t>Лобачев Александр Александрович</a:t>
            </a:r>
            <a:endParaRPr lang="ru-RU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99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accent4">
                    <a:lumMod val="50000"/>
                  </a:schemeClr>
                </a:solidFill>
              </a:rPr>
              <a:t>Вывод</a:t>
            </a:r>
          </a:p>
        </p:txBody>
      </p:sp>
      <p:sp>
        <p:nvSpPr>
          <p:cNvPr id="26" name="Oval 3"/>
          <p:cNvSpPr/>
          <p:nvPr/>
        </p:nvSpPr>
        <p:spPr>
          <a:xfrm>
            <a:off x="3701041" y="1782765"/>
            <a:ext cx="4108174" cy="4108174"/>
          </a:xfrm>
          <a:prstGeom prst="ellipse">
            <a:avLst/>
          </a:prstGeom>
          <a:noFill/>
          <a:ln w="6350">
            <a:solidFill>
              <a:schemeClr val="tx1">
                <a:alpha val="2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4"/>
          <p:cNvSpPr/>
          <p:nvPr/>
        </p:nvSpPr>
        <p:spPr>
          <a:xfrm>
            <a:off x="5402901" y="1453474"/>
            <a:ext cx="685086" cy="68508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/>
              </a:solidFill>
              <a:latin typeface="+mj-lt"/>
              <a:ea typeface="Open Sans" charset="0"/>
              <a:cs typeface="Open Sans" charset="0"/>
            </a:endParaRPr>
          </a:p>
        </p:txBody>
      </p:sp>
      <p:sp>
        <p:nvSpPr>
          <p:cNvPr id="28" name="Oval 5"/>
          <p:cNvSpPr/>
          <p:nvPr/>
        </p:nvSpPr>
        <p:spPr>
          <a:xfrm>
            <a:off x="5402901" y="5548396"/>
            <a:ext cx="685086" cy="68508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+mj-lt"/>
                <a:ea typeface="Open Sans" charset="0"/>
                <a:cs typeface="Open Sans" charset="0"/>
              </a:rPr>
              <a:t>В</a:t>
            </a:r>
            <a:endParaRPr lang="en-US" sz="2400" b="1" dirty="0">
              <a:solidFill>
                <a:schemeClr val="tx1"/>
              </a:solidFill>
              <a:latin typeface="+mj-lt"/>
              <a:ea typeface="Open Sans" charset="0"/>
              <a:cs typeface="Open Sans" charset="0"/>
            </a:endParaRPr>
          </a:p>
        </p:txBody>
      </p:sp>
      <p:sp>
        <p:nvSpPr>
          <p:cNvPr id="29" name="Oval 6"/>
          <p:cNvSpPr/>
          <p:nvPr/>
        </p:nvSpPr>
        <p:spPr>
          <a:xfrm>
            <a:off x="3393457" y="3494309"/>
            <a:ext cx="685086" cy="68508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/>
              </a:solidFill>
              <a:latin typeface="+mj-lt"/>
              <a:ea typeface="Open Sans" charset="0"/>
              <a:cs typeface="Open Sans" charset="0"/>
            </a:endParaRPr>
          </a:p>
        </p:txBody>
      </p:sp>
      <p:sp>
        <p:nvSpPr>
          <p:cNvPr id="30" name="Oval 7"/>
          <p:cNvSpPr/>
          <p:nvPr/>
        </p:nvSpPr>
        <p:spPr>
          <a:xfrm>
            <a:off x="7466672" y="3494309"/>
            <a:ext cx="685086" cy="68508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/>
              </a:solidFill>
              <a:latin typeface="+mj-lt"/>
              <a:ea typeface="Open Sans" charset="0"/>
              <a:cs typeface="Open Sans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668553" y="1225223"/>
            <a:ext cx="3860885" cy="750014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Автономность новых </a:t>
            </a:r>
            <a:br>
              <a:rPr lang="ru-RU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</a:br>
            <a:r>
              <a:rPr lang="ru-RU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месторождений</a:t>
            </a:r>
            <a:endParaRPr lang="en-US" sz="20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endParaRPr lang="en-US" sz="20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13324" y="723849"/>
            <a:ext cx="921855" cy="338554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/>
          <a:p>
            <a:r>
              <a:rPr lang="ru-RU" sz="3200" b="1" dirty="0" smtClean="0">
                <a:latin typeface="+mj-lt"/>
                <a:ea typeface="Open Sans" charset="0"/>
                <a:cs typeface="Open Sans" charset="0"/>
              </a:rPr>
              <a:t>Прибыль</a:t>
            </a:r>
            <a:endParaRPr lang="en-US" sz="3200" b="1" dirty="0">
              <a:latin typeface="+mj-lt"/>
              <a:ea typeface="Open Sans" charset="0"/>
              <a:cs typeface="Open Sans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276691" y="3617598"/>
            <a:ext cx="3279034" cy="1433482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endParaRPr lang="en-US" sz="20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276691" y="3099588"/>
            <a:ext cx="797383" cy="338554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/>
          <a:p>
            <a:r>
              <a:rPr lang="ru-RU" sz="3200" b="1" dirty="0" smtClean="0">
                <a:latin typeface="+mj-lt"/>
                <a:ea typeface="Open Sans" charset="0"/>
                <a:cs typeface="Open Sans" charset="0"/>
              </a:rPr>
              <a:t>Качественные услуги</a:t>
            </a:r>
            <a:endParaRPr lang="en-US" sz="3200" b="1" dirty="0">
              <a:latin typeface="+mj-lt"/>
              <a:ea typeface="Open Sans" charset="0"/>
              <a:cs typeface="Open Sans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299191" y="3279044"/>
            <a:ext cx="820738" cy="338554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/>
          <a:p>
            <a:pPr algn="r"/>
            <a:r>
              <a:rPr lang="ru-RU" sz="3200" b="1" dirty="0" smtClean="0">
                <a:latin typeface="+mj-lt"/>
                <a:ea typeface="Open Sans" charset="0"/>
                <a:cs typeface="Open Sans" charset="0"/>
              </a:rPr>
              <a:t>Эффективность</a:t>
            </a:r>
            <a:endParaRPr lang="en-US" sz="3200" b="1" dirty="0">
              <a:latin typeface="+mj-lt"/>
              <a:ea typeface="Open Sans" charset="0"/>
              <a:cs typeface="Open Sans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308296" y="5169526"/>
            <a:ext cx="575607" cy="338554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/>
          <a:p>
            <a:r>
              <a:rPr lang="ru-RU" sz="3200" b="1" dirty="0" smtClean="0">
                <a:latin typeface="+mj-lt"/>
                <a:ea typeface="Open Sans" charset="0"/>
                <a:cs typeface="Open Sans" charset="0"/>
              </a:rPr>
              <a:t>Время</a:t>
            </a:r>
            <a:endParaRPr lang="en-US" sz="3200" b="1" dirty="0">
              <a:latin typeface="+mj-lt"/>
              <a:ea typeface="Open Sans" charset="0"/>
              <a:cs typeface="Open Sans" charset="0"/>
            </a:endParaRPr>
          </a:p>
        </p:txBody>
      </p:sp>
      <p:pic>
        <p:nvPicPr>
          <p:cNvPr id="38" name="Рисунок 3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5266" y="5698293"/>
            <a:ext cx="449510" cy="399564"/>
          </a:xfrm>
          <a:prstGeom prst="rect">
            <a:avLst/>
          </a:prstGeom>
        </p:spPr>
      </p:pic>
      <p:sp>
        <p:nvSpPr>
          <p:cNvPr id="43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3549685" y="3617598"/>
            <a:ext cx="416569" cy="42947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4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5475043" y="1514180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5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7629379" y="3580143"/>
            <a:ext cx="397021" cy="46692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pic>
        <p:nvPicPr>
          <p:cNvPr id="47" name="Рисунок 4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739" y="2542556"/>
            <a:ext cx="2415409" cy="241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763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4">
                    <a:lumMod val="50000"/>
                  </a:schemeClr>
                </a:solidFill>
              </a:rPr>
              <a:t>Спасибо за ваше внимание</a:t>
            </a:r>
            <a:endParaRPr lang="ru-RU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61" name="Group 2">
            <a:extLst>
              <a:ext uri="{FF2B5EF4-FFF2-40B4-BE49-F238E27FC236}">
                <a16:creationId xmlns:a16="http://schemas.microsoft.com/office/drawing/2014/main" id="{82D7A5DA-EC80-4ED2-8BA2-052979907450}"/>
              </a:ext>
            </a:extLst>
          </p:cNvPr>
          <p:cNvGrpSpPr/>
          <p:nvPr/>
        </p:nvGrpSpPr>
        <p:grpSpPr>
          <a:xfrm>
            <a:off x="3090900" y="5444837"/>
            <a:ext cx="5627890" cy="1101897"/>
            <a:chOff x="1596377" y="3238221"/>
            <a:chExt cx="5927951" cy="1160647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A09BA2B7-548C-4ADA-96E9-F884A545F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6377" y="3942017"/>
              <a:ext cx="1373612" cy="423086"/>
            </a:xfrm>
            <a:custGeom>
              <a:avLst/>
              <a:gdLst/>
              <a:ahLst/>
              <a:cxnLst/>
              <a:rect l="l" t="t" r="r" b="b"/>
              <a:pathLst>
                <a:path w="1373612" h="423086">
                  <a:moveTo>
                    <a:pt x="582313" y="0"/>
                  </a:moveTo>
                  <a:cubicBezTo>
                    <a:pt x="595687" y="4649"/>
                    <a:pt x="606832" y="9299"/>
                    <a:pt x="620206" y="11623"/>
                  </a:cubicBezTo>
                  <a:cubicBezTo>
                    <a:pt x="622435" y="13948"/>
                    <a:pt x="624664" y="16273"/>
                    <a:pt x="626893" y="18597"/>
                  </a:cubicBezTo>
                  <a:cubicBezTo>
                    <a:pt x="626893" y="123206"/>
                    <a:pt x="626893" y="227816"/>
                    <a:pt x="626893" y="330100"/>
                  </a:cubicBezTo>
                  <a:cubicBezTo>
                    <a:pt x="631351" y="330100"/>
                    <a:pt x="635809" y="330100"/>
                    <a:pt x="642496" y="330100"/>
                  </a:cubicBezTo>
                  <a:cubicBezTo>
                    <a:pt x="642496" y="288257"/>
                    <a:pt x="642496" y="246413"/>
                    <a:pt x="642496" y="204569"/>
                  </a:cubicBezTo>
                  <a:cubicBezTo>
                    <a:pt x="646954" y="204569"/>
                    <a:pt x="651412" y="204569"/>
                    <a:pt x="655870" y="204569"/>
                  </a:cubicBezTo>
                  <a:cubicBezTo>
                    <a:pt x="655870" y="199920"/>
                    <a:pt x="655870" y="197595"/>
                    <a:pt x="655870" y="192946"/>
                  </a:cubicBezTo>
                  <a:cubicBezTo>
                    <a:pt x="660328" y="190621"/>
                    <a:pt x="664786" y="188297"/>
                    <a:pt x="669244" y="185972"/>
                  </a:cubicBezTo>
                  <a:lnTo>
                    <a:pt x="680389" y="185972"/>
                  </a:lnTo>
                  <a:cubicBezTo>
                    <a:pt x="680389" y="181323"/>
                    <a:pt x="680389" y="178998"/>
                    <a:pt x="680389" y="174349"/>
                  </a:cubicBezTo>
                  <a:cubicBezTo>
                    <a:pt x="682618" y="172024"/>
                    <a:pt x="687076" y="169699"/>
                    <a:pt x="689305" y="167375"/>
                  </a:cubicBezTo>
                  <a:cubicBezTo>
                    <a:pt x="695993" y="167375"/>
                    <a:pt x="704909" y="167375"/>
                    <a:pt x="711596" y="167375"/>
                  </a:cubicBezTo>
                  <a:cubicBezTo>
                    <a:pt x="711596" y="178998"/>
                    <a:pt x="711596" y="192946"/>
                    <a:pt x="711596" y="204569"/>
                  </a:cubicBezTo>
                  <a:cubicBezTo>
                    <a:pt x="727199" y="204569"/>
                    <a:pt x="742802" y="204569"/>
                    <a:pt x="758405" y="204569"/>
                  </a:cubicBezTo>
                  <a:cubicBezTo>
                    <a:pt x="758405" y="248738"/>
                    <a:pt x="758405" y="290581"/>
                    <a:pt x="758405" y="334750"/>
                  </a:cubicBezTo>
                  <a:cubicBezTo>
                    <a:pt x="765092" y="334750"/>
                    <a:pt x="771779" y="334750"/>
                    <a:pt x="776237" y="334750"/>
                  </a:cubicBezTo>
                  <a:cubicBezTo>
                    <a:pt x="782924" y="332425"/>
                    <a:pt x="787382" y="330100"/>
                    <a:pt x="794069" y="327776"/>
                  </a:cubicBezTo>
                  <a:cubicBezTo>
                    <a:pt x="794069" y="323126"/>
                    <a:pt x="794069" y="320802"/>
                    <a:pt x="794069" y="318477"/>
                  </a:cubicBezTo>
                  <a:cubicBezTo>
                    <a:pt x="791840" y="318477"/>
                    <a:pt x="789611" y="316152"/>
                    <a:pt x="787382" y="316152"/>
                  </a:cubicBezTo>
                  <a:cubicBezTo>
                    <a:pt x="787382" y="313828"/>
                    <a:pt x="787382" y="311503"/>
                    <a:pt x="787382" y="309178"/>
                  </a:cubicBezTo>
                  <a:cubicBezTo>
                    <a:pt x="789611" y="306854"/>
                    <a:pt x="791840" y="306854"/>
                    <a:pt x="794069" y="304529"/>
                  </a:cubicBezTo>
                  <a:cubicBezTo>
                    <a:pt x="794069" y="288257"/>
                    <a:pt x="794069" y="269659"/>
                    <a:pt x="794069" y="253387"/>
                  </a:cubicBezTo>
                  <a:cubicBezTo>
                    <a:pt x="791840" y="253387"/>
                    <a:pt x="789611" y="251062"/>
                    <a:pt x="787382" y="251062"/>
                  </a:cubicBezTo>
                  <a:cubicBezTo>
                    <a:pt x="787382" y="248738"/>
                    <a:pt x="787382" y="246413"/>
                    <a:pt x="787382" y="244088"/>
                  </a:cubicBezTo>
                  <a:cubicBezTo>
                    <a:pt x="789611" y="241764"/>
                    <a:pt x="791840" y="241764"/>
                    <a:pt x="794069" y="239439"/>
                  </a:cubicBezTo>
                  <a:lnTo>
                    <a:pt x="798527" y="234790"/>
                  </a:lnTo>
                  <a:lnTo>
                    <a:pt x="798527" y="225491"/>
                  </a:lnTo>
                  <a:cubicBezTo>
                    <a:pt x="796298" y="225491"/>
                    <a:pt x="796298" y="225491"/>
                    <a:pt x="794069" y="225491"/>
                  </a:cubicBezTo>
                  <a:cubicBezTo>
                    <a:pt x="794069" y="223166"/>
                    <a:pt x="794069" y="220842"/>
                    <a:pt x="794069" y="218517"/>
                  </a:cubicBezTo>
                  <a:cubicBezTo>
                    <a:pt x="796298" y="218517"/>
                    <a:pt x="798527" y="216192"/>
                    <a:pt x="800756" y="213868"/>
                  </a:cubicBezTo>
                  <a:cubicBezTo>
                    <a:pt x="802985" y="185972"/>
                    <a:pt x="809672" y="162726"/>
                    <a:pt x="836420" y="148778"/>
                  </a:cubicBezTo>
                  <a:cubicBezTo>
                    <a:pt x="834191" y="148778"/>
                    <a:pt x="834191" y="146453"/>
                    <a:pt x="831962" y="146453"/>
                  </a:cubicBezTo>
                  <a:cubicBezTo>
                    <a:pt x="831962" y="144128"/>
                    <a:pt x="831962" y="141804"/>
                    <a:pt x="831962" y="139479"/>
                  </a:cubicBezTo>
                  <a:cubicBezTo>
                    <a:pt x="834191" y="139479"/>
                    <a:pt x="836420" y="137154"/>
                    <a:pt x="838649" y="137154"/>
                  </a:cubicBezTo>
                  <a:cubicBezTo>
                    <a:pt x="838649" y="132505"/>
                    <a:pt x="838649" y="130180"/>
                    <a:pt x="838649" y="127856"/>
                  </a:cubicBezTo>
                  <a:cubicBezTo>
                    <a:pt x="840878" y="127856"/>
                    <a:pt x="840878" y="127856"/>
                    <a:pt x="843107" y="127856"/>
                  </a:cubicBezTo>
                  <a:cubicBezTo>
                    <a:pt x="843107" y="120882"/>
                    <a:pt x="843107" y="113908"/>
                    <a:pt x="843107" y="106934"/>
                  </a:cubicBezTo>
                  <a:cubicBezTo>
                    <a:pt x="840878" y="106934"/>
                    <a:pt x="840878" y="106934"/>
                    <a:pt x="838649" y="106934"/>
                  </a:cubicBezTo>
                  <a:cubicBezTo>
                    <a:pt x="838649" y="104609"/>
                    <a:pt x="838649" y="104609"/>
                    <a:pt x="838649" y="102285"/>
                  </a:cubicBezTo>
                  <a:lnTo>
                    <a:pt x="843107" y="99960"/>
                  </a:lnTo>
                  <a:cubicBezTo>
                    <a:pt x="847565" y="95311"/>
                    <a:pt x="849794" y="90661"/>
                    <a:pt x="854252" y="83687"/>
                  </a:cubicBezTo>
                  <a:cubicBezTo>
                    <a:pt x="856481" y="79038"/>
                    <a:pt x="856481" y="76714"/>
                    <a:pt x="856481" y="74389"/>
                  </a:cubicBezTo>
                  <a:cubicBezTo>
                    <a:pt x="852023" y="67415"/>
                    <a:pt x="852023" y="55792"/>
                    <a:pt x="856481" y="48818"/>
                  </a:cubicBezTo>
                  <a:cubicBezTo>
                    <a:pt x="856482" y="48815"/>
                    <a:pt x="856497" y="48769"/>
                    <a:pt x="856760" y="47946"/>
                  </a:cubicBezTo>
                  <a:lnTo>
                    <a:pt x="858710" y="41844"/>
                  </a:lnTo>
                  <a:cubicBezTo>
                    <a:pt x="858711" y="41847"/>
                    <a:pt x="858726" y="41893"/>
                    <a:pt x="858989" y="42716"/>
                  </a:cubicBezTo>
                  <a:lnTo>
                    <a:pt x="860939" y="48818"/>
                  </a:lnTo>
                  <a:cubicBezTo>
                    <a:pt x="865397" y="55792"/>
                    <a:pt x="867626" y="67415"/>
                    <a:pt x="863168" y="74389"/>
                  </a:cubicBezTo>
                  <a:cubicBezTo>
                    <a:pt x="863168" y="76714"/>
                    <a:pt x="863168" y="79038"/>
                    <a:pt x="863168" y="81363"/>
                  </a:cubicBezTo>
                  <a:cubicBezTo>
                    <a:pt x="867626" y="88337"/>
                    <a:pt x="872084" y="95311"/>
                    <a:pt x="874314" y="99960"/>
                  </a:cubicBezTo>
                  <a:cubicBezTo>
                    <a:pt x="876543" y="99960"/>
                    <a:pt x="876543" y="102285"/>
                    <a:pt x="878772" y="102285"/>
                  </a:cubicBezTo>
                  <a:cubicBezTo>
                    <a:pt x="878772" y="104609"/>
                    <a:pt x="878772" y="104609"/>
                    <a:pt x="878772" y="106934"/>
                  </a:cubicBezTo>
                  <a:cubicBezTo>
                    <a:pt x="876543" y="113908"/>
                    <a:pt x="876543" y="120882"/>
                    <a:pt x="876543" y="127856"/>
                  </a:cubicBezTo>
                  <a:cubicBezTo>
                    <a:pt x="881001" y="130180"/>
                    <a:pt x="881001" y="132505"/>
                    <a:pt x="881001" y="137154"/>
                  </a:cubicBezTo>
                  <a:lnTo>
                    <a:pt x="885459" y="139479"/>
                  </a:lnTo>
                  <a:cubicBezTo>
                    <a:pt x="885459" y="141804"/>
                    <a:pt x="885459" y="144128"/>
                    <a:pt x="885459" y="146453"/>
                  </a:cubicBezTo>
                  <a:cubicBezTo>
                    <a:pt x="883230" y="148778"/>
                    <a:pt x="883230" y="148778"/>
                    <a:pt x="881001" y="148778"/>
                  </a:cubicBezTo>
                  <a:cubicBezTo>
                    <a:pt x="907749" y="162726"/>
                    <a:pt x="912207" y="185972"/>
                    <a:pt x="916665" y="213868"/>
                  </a:cubicBezTo>
                  <a:cubicBezTo>
                    <a:pt x="918894" y="216192"/>
                    <a:pt x="921123" y="216192"/>
                    <a:pt x="923352" y="218517"/>
                  </a:cubicBezTo>
                  <a:cubicBezTo>
                    <a:pt x="923352" y="220842"/>
                    <a:pt x="923352" y="223166"/>
                    <a:pt x="923352" y="225491"/>
                  </a:cubicBezTo>
                  <a:cubicBezTo>
                    <a:pt x="921123" y="225491"/>
                    <a:pt x="921123" y="225491"/>
                    <a:pt x="918894" y="225491"/>
                  </a:cubicBezTo>
                  <a:cubicBezTo>
                    <a:pt x="918894" y="230140"/>
                    <a:pt x="918894" y="232465"/>
                    <a:pt x="918894" y="234790"/>
                  </a:cubicBezTo>
                  <a:cubicBezTo>
                    <a:pt x="921123" y="234790"/>
                    <a:pt x="921123" y="234790"/>
                    <a:pt x="923352" y="234790"/>
                  </a:cubicBezTo>
                  <a:cubicBezTo>
                    <a:pt x="925581" y="241764"/>
                    <a:pt x="927810" y="244088"/>
                    <a:pt x="930039" y="244088"/>
                  </a:cubicBezTo>
                  <a:cubicBezTo>
                    <a:pt x="930039" y="246413"/>
                    <a:pt x="930039" y="248738"/>
                    <a:pt x="930039" y="251062"/>
                  </a:cubicBezTo>
                  <a:cubicBezTo>
                    <a:pt x="927810" y="251062"/>
                    <a:pt x="925581" y="253387"/>
                    <a:pt x="923352" y="253387"/>
                  </a:cubicBezTo>
                  <a:cubicBezTo>
                    <a:pt x="923352" y="271984"/>
                    <a:pt x="923352" y="288257"/>
                    <a:pt x="923352" y="304529"/>
                  </a:cubicBezTo>
                  <a:cubicBezTo>
                    <a:pt x="925581" y="306854"/>
                    <a:pt x="927810" y="306854"/>
                    <a:pt x="930039" y="309178"/>
                  </a:cubicBezTo>
                  <a:cubicBezTo>
                    <a:pt x="930039" y="311503"/>
                    <a:pt x="930039" y="313828"/>
                    <a:pt x="930039" y="316152"/>
                  </a:cubicBezTo>
                  <a:cubicBezTo>
                    <a:pt x="927810" y="316152"/>
                    <a:pt x="925581" y="318477"/>
                    <a:pt x="923352" y="318477"/>
                  </a:cubicBezTo>
                  <a:cubicBezTo>
                    <a:pt x="923352" y="320802"/>
                    <a:pt x="923352" y="323126"/>
                    <a:pt x="923352" y="325451"/>
                  </a:cubicBezTo>
                  <a:lnTo>
                    <a:pt x="932268" y="325451"/>
                  </a:lnTo>
                  <a:cubicBezTo>
                    <a:pt x="932268" y="330100"/>
                    <a:pt x="932268" y="332425"/>
                    <a:pt x="932268" y="334750"/>
                  </a:cubicBezTo>
                  <a:cubicBezTo>
                    <a:pt x="938955" y="334750"/>
                    <a:pt x="943413" y="334750"/>
                    <a:pt x="947871" y="334750"/>
                  </a:cubicBezTo>
                  <a:cubicBezTo>
                    <a:pt x="947871" y="283607"/>
                    <a:pt x="947871" y="230140"/>
                    <a:pt x="947871" y="178998"/>
                  </a:cubicBezTo>
                  <a:cubicBezTo>
                    <a:pt x="967932" y="174349"/>
                    <a:pt x="985764" y="172024"/>
                    <a:pt x="1005825" y="167375"/>
                  </a:cubicBezTo>
                  <a:cubicBezTo>
                    <a:pt x="1016970" y="167375"/>
                    <a:pt x="1028115" y="167375"/>
                    <a:pt x="1037031" y="167375"/>
                  </a:cubicBezTo>
                  <a:cubicBezTo>
                    <a:pt x="1037031" y="137154"/>
                    <a:pt x="1037031" y="104609"/>
                    <a:pt x="1037031" y="74389"/>
                  </a:cubicBezTo>
                  <a:cubicBezTo>
                    <a:pt x="1059322" y="53467"/>
                    <a:pt x="1103902" y="53467"/>
                    <a:pt x="1123963" y="74389"/>
                  </a:cubicBezTo>
                  <a:cubicBezTo>
                    <a:pt x="1123963" y="153427"/>
                    <a:pt x="1123963" y="232465"/>
                    <a:pt x="1123963" y="313828"/>
                  </a:cubicBezTo>
                  <a:cubicBezTo>
                    <a:pt x="1135108" y="313828"/>
                    <a:pt x="1146253" y="313828"/>
                    <a:pt x="1155169" y="313828"/>
                  </a:cubicBezTo>
                  <a:cubicBezTo>
                    <a:pt x="1155169" y="271984"/>
                    <a:pt x="1155169" y="232465"/>
                    <a:pt x="1155169" y="192946"/>
                  </a:cubicBezTo>
                  <a:cubicBezTo>
                    <a:pt x="1179688" y="192946"/>
                    <a:pt x="1204207" y="192946"/>
                    <a:pt x="1228726" y="192946"/>
                  </a:cubicBezTo>
                  <a:cubicBezTo>
                    <a:pt x="1233185" y="199920"/>
                    <a:pt x="1237643" y="206894"/>
                    <a:pt x="1242101" y="213868"/>
                  </a:cubicBezTo>
                  <a:cubicBezTo>
                    <a:pt x="1242101" y="248738"/>
                    <a:pt x="1242101" y="281283"/>
                    <a:pt x="1242101" y="313828"/>
                  </a:cubicBezTo>
                  <a:cubicBezTo>
                    <a:pt x="1246559" y="313828"/>
                    <a:pt x="1248788" y="313828"/>
                    <a:pt x="1253246" y="313828"/>
                  </a:cubicBezTo>
                  <a:lnTo>
                    <a:pt x="1264391" y="323126"/>
                  </a:lnTo>
                  <a:cubicBezTo>
                    <a:pt x="1266620" y="323126"/>
                    <a:pt x="1268849" y="323126"/>
                    <a:pt x="1271078" y="323126"/>
                  </a:cubicBezTo>
                  <a:cubicBezTo>
                    <a:pt x="1271078" y="327776"/>
                    <a:pt x="1271078" y="330100"/>
                    <a:pt x="1271078" y="334750"/>
                  </a:cubicBezTo>
                  <a:cubicBezTo>
                    <a:pt x="1273307" y="334750"/>
                    <a:pt x="1275536" y="334750"/>
                    <a:pt x="1277765" y="334750"/>
                  </a:cubicBezTo>
                  <a:cubicBezTo>
                    <a:pt x="1277765" y="327776"/>
                    <a:pt x="1277765" y="320802"/>
                    <a:pt x="1277765" y="313828"/>
                  </a:cubicBezTo>
                  <a:lnTo>
                    <a:pt x="1286681" y="313828"/>
                  </a:lnTo>
                  <a:lnTo>
                    <a:pt x="1286681" y="304529"/>
                  </a:lnTo>
                  <a:cubicBezTo>
                    <a:pt x="1293368" y="304529"/>
                    <a:pt x="1297826" y="304529"/>
                    <a:pt x="1302284" y="304529"/>
                  </a:cubicBezTo>
                  <a:lnTo>
                    <a:pt x="1302284" y="313828"/>
                  </a:lnTo>
                  <a:cubicBezTo>
                    <a:pt x="1306742" y="313828"/>
                    <a:pt x="1313429" y="313828"/>
                    <a:pt x="1320116" y="313828"/>
                  </a:cubicBezTo>
                  <a:cubicBezTo>
                    <a:pt x="1322345" y="311503"/>
                    <a:pt x="1324574" y="306854"/>
                    <a:pt x="1326803" y="304529"/>
                  </a:cubicBezTo>
                  <a:cubicBezTo>
                    <a:pt x="1337948" y="304529"/>
                    <a:pt x="1349093" y="304529"/>
                    <a:pt x="1360238" y="304529"/>
                  </a:cubicBezTo>
                  <a:cubicBezTo>
                    <a:pt x="1360238" y="309178"/>
                    <a:pt x="1360238" y="316152"/>
                    <a:pt x="1360238" y="320802"/>
                  </a:cubicBezTo>
                  <a:cubicBezTo>
                    <a:pt x="1364696" y="320802"/>
                    <a:pt x="1369154" y="320802"/>
                    <a:pt x="1373612" y="320802"/>
                  </a:cubicBezTo>
                  <a:cubicBezTo>
                    <a:pt x="1373612" y="320809"/>
                    <a:pt x="1373612" y="321634"/>
                    <a:pt x="1373612" y="423086"/>
                  </a:cubicBezTo>
                  <a:cubicBezTo>
                    <a:pt x="1373597" y="423086"/>
                    <a:pt x="1368914" y="423086"/>
                    <a:pt x="0" y="423086"/>
                  </a:cubicBezTo>
                  <a:lnTo>
                    <a:pt x="45065" y="345031"/>
                  </a:lnTo>
                  <a:cubicBezTo>
                    <a:pt x="58273" y="343927"/>
                    <a:pt x="71508" y="342825"/>
                    <a:pt x="85243" y="341723"/>
                  </a:cubicBezTo>
                  <a:cubicBezTo>
                    <a:pt x="85243" y="330100"/>
                    <a:pt x="85243" y="320802"/>
                    <a:pt x="85243" y="309178"/>
                  </a:cubicBezTo>
                  <a:cubicBezTo>
                    <a:pt x="100846" y="309178"/>
                    <a:pt x="116449" y="309178"/>
                    <a:pt x="129823" y="309178"/>
                  </a:cubicBezTo>
                  <a:cubicBezTo>
                    <a:pt x="129823" y="302204"/>
                    <a:pt x="129823" y="297555"/>
                    <a:pt x="129823" y="290581"/>
                  </a:cubicBezTo>
                  <a:cubicBezTo>
                    <a:pt x="161030" y="290581"/>
                    <a:pt x="192236" y="290581"/>
                    <a:pt x="223442" y="290581"/>
                  </a:cubicBezTo>
                  <a:cubicBezTo>
                    <a:pt x="223442" y="295230"/>
                    <a:pt x="223442" y="297555"/>
                    <a:pt x="223442" y="302204"/>
                  </a:cubicBezTo>
                  <a:cubicBezTo>
                    <a:pt x="243503" y="302204"/>
                    <a:pt x="263564" y="302204"/>
                    <a:pt x="283625" y="302204"/>
                  </a:cubicBezTo>
                  <a:cubicBezTo>
                    <a:pt x="283625" y="304529"/>
                    <a:pt x="283625" y="306854"/>
                    <a:pt x="283625" y="309178"/>
                  </a:cubicBezTo>
                  <a:cubicBezTo>
                    <a:pt x="288083" y="309178"/>
                    <a:pt x="294770" y="309178"/>
                    <a:pt x="301457" y="309178"/>
                  </a:cubicBezTo>
                  <a:cubicBezTo>
                    <a:pt x="301457" y="311503"/>
                    <a:pt x="301457" y="313828"/>
                    <a:pt x="301457" y="316152"/>
                  </a:cubicBezTo>
                  <a:cubicBezTo>
                    <a:pt x="305915" y="316152"/>
                    <a:pt x="312602" y="316152"/>
                    <a:pt x="317060" y="316152"/>
                  </a:cubicBezTo>
                  <a:cubicBezTo>
                    <a:pt x="317060" y="281283"/>
                    <a:pt x="317060" y="246413"/>
                    <a:pt x="317060" y="211543"/>
                  </a:cubicBezTo>
                  <a:cubicBezTo>
                    <a:pt x="332663" y="206894"/>
                    <a:pt x="348267" y="202245"/>
                    <a:pt x="363870" y="197595"/>
                  </a:cubicBezTo>
                  <a:cubicBezTo>
                    <a:pt x="392847" y="197595"/>
                    <a:pt x="421824" y="197595"/>
                    <a:pt x="450801" y="197595"/>
                  </a:cubicBezTo>
                  <a:cubicBezTo>
                    <a:pt x="450801" y="141804"/>
                    <a:pt x="450801" y="86012"/>
                    <a:pt x="450801" y="30221"/>
                  </a:cubicBezTo>
                  <a:cubicBezTo>
                    <a:pt x="457488" y="25571"/>
                    <a:pt x="466404" y="23247"/>
                    <a:pt x="475320" y="18597"/>
                  </a:cubicBezTo>
                  <a:cubicBezTo>
                    <a:pt x="510984" y="13948"/>
                    <a:pt x="546649" y="6974"/>
                    <a:pt x="5823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/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DFA4A949-8A55-45F7-842E-0CB2895984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5462" y="3960615"/>
              <a:ext cx="2268866" cy="404489"/>
            </a:xfrm>
            <a:custGeom>
              <a:avLst/>
              <a:gdLst/>
              <a:ahLst/>
              <a:cxnLst/>
              <a:rect l="l" t="t" r="r" b="b"/>
              <a:pathLst>
                <a:path w="2268866" h="404489">
                  <a:moveTo>
                    <a:pt x="1486751" y="0"/>
                  </a:moveTo>
                  <a:cubicBezTo>
                    <a:pt x="1486751" y="0"/>
                    <a:pt x="1486751" y="0"/>
                    <a:pt x="1524645" y="0"/>
                  </a:cubicBezTo>
                  <a:cubicBezTo>
                    <a:pt x="1524645" y="0"/>
                    <a:pt x="1524645" y="0"/>
                    <a:pt x="1524645" y="1744"/>
                  </a:cubicBezTo>
                  <a:lnTo>
                    <a:pt x="1524645" y="13948"/>
                  </a:lnTo>
                  <a:cubicBezTo>
                    <a:pt x="1524645" y="13948"/>
                    <a:pt x="1524645" y="13948"/>
                    <a:pt x="1562538" y="13948"/>
                  </a:cubicBezTo>
                  <a:cubicBezTo>
                    <a:pt x="1562538" y="13948"/>
                    <a:pt x="1562538" y="13948"/>
                    <a:pt x="1562538" y="104609"/>
                  </a:cubicBezTo>
                  <a:cubicBezTo>
                    <a:pt x="1562538" y="104609"/>
                    <a:pt x="1562538" y="104609"/>
                    <a:pt x="1563931" y="104609"/>
                  </a:cubicBezTo>
                  <a:lnTo>
                    <a:pt x="1573683" y="104609"/>
                  </a:lnTo>
                  <a:cubicBezTo>
                    <a:pt x="1573683" y="104609"/>
                    <a:pt x="1573683" y="104609"/>
                    <a:pt x="1573683" y="237114"/>
                  </a:cubicBezTo>
                  <a:cubicBezTo>
                    <a:pt x="1573683" y="237114"/>
                    <a:pt x="1573683" y="237114"/>
                    <a:pt x="1575912" y="237114"/>
                  </a:cubicBezTo>
                  <a:lnTo>
                    <a:pt x="1591515" y="237114"/>
                  </a:lnTo>
                  <a:cubicBezTo>
                    <a:pt x="1591515" y="237114"/>
                    <a:pt x="1591515" y="237114"/>
                    <a:pt x="1591515" y="151102"/>
                  </a:cubicBezTo>
                  <a:cubicBezTo>
                    <a:pt x="1591515" y="151102"/>
                    <a:pt x="1591515" y="151102"/>
                    <a:pt x="1592351" y="150521"/>
                  </a:cubicBezTo>
                  <a:lnTo>
                    <a:pt x="1598202" y="146453"/>
                  </a:lnTo>
                  <a:cubicBezTo>
                    <a:pt x="1602660" y="146453"/>
                    <a:pt x="1602660" y="146453"/>
                    <a:pt x="1602660" y="147615"/>
                  </a:cubicBezTo>
                  <a:lnTo>
                    <a:pt x="1602660" y="155752"/>
                  </a:lnTo>
                  <a:cubicBezTo>
                    <a:pt x="1602660" y="155752"/>
                    <a:pt x="1602660" y="155752"/>
                    <a:pt x="1604889" y="154589"/>
                  </a:cubicBezTo>
                  <a:lnTo>
                    <a:pt x="1620492" y="146453"/>
                  </a:lnTo>
                  <a:cubicBezTo>
                    <a:pt x="1620492" y="146453"/>
                    <a:pt x="1620492" y="146453"/>
                    <a:pt x="1622443" y="146453"/>
                  </a:cubicBezTo>
                  <a:lnTo>
                    <a:pt x="1636095" y="146453"/>
                  </a:lnTo>
                  <a:cubicBezTo>
                    <a:pt x="1636095" y="146453"/>
                    <a:pt x="1636095" y="146453"/>
                    <a:pt x="1636095" y="304529"/>
                  </a:cubicBezTo>
                  <a:cubicBezTo>
                    <a:pt x="1636095" y="304529"/>
                    <a:pt x="1636095" y="304529"/>
                    <a:pt x="1667302" y="309179"/>
                  </a:cubicBezTo>
                  <a:cubicBezTo>
                    <a:pt x="1667302" y="306854"/>
                    <a:pt x="1667302" y="304529"/>
                    <a:pt x="1667302" y="302205"/>
                  </a:cubicBezTo>
                  <a:cubicBezTo>
                    <a:pt x="1678447" y="302205"/>
                    <a:pt x="1689592" y="302205"/>
                    <a:pt x="1700737" y="302205"/>
                  </a:cubicBezTo>
                  <a:cubicBezTo>
                    <a:pt x="1700737" y="290581"/>
                    <a:pt x="1700737" y="281283"/>
                    <a:pt x="1700737" y="271984"/>
                  </a:cubicBezTo>
                  <a:lnTo>
                    <a:pt x="1709653" y="271984"/>
                  </a:lnTo>
                  <a:cubicBezTo>
                    <a:pt x="1709653" y="258036"/>
                    <a:pt x="1709653" y="246413"/>
                    <a:pt x="1709653" y="232465"/>
                  </a:cubicBezTo>
                  <a:cubicBezTo>
                    <a:pt x="1711882" y="232465"/>
                    <a:pt x="1714111" y="232465"/>
                    <a:pt x="1716340" y="232465"/>
                  </a:cubicBezTo>
                  <a:cubicBezTo>
                    <a:pt x="1716340" y="218517"/>
                    <a:pt x="1716340" y="206894"/>
                    <a:pt x="1716340" y="192946"/>
                  </a:cubicBezTo>
                  <a:cubicBezTo>
                    <a:pt x="1720798" y="192946"/>
                    <a:pt x="1725256" y="192946"/>
                    <a:pt x="1731943" y="192946"/>
                  </a:cubicBezTo>
                  <a:cubicBezTo>
                    <a:pt x="1747546" y="188297"/>
                    <a:pt x="1765378" y="178998"/>
                    <a:pt x="1780981" y="172024"/>
                  </a:cubicBezTo>
                  <a:cubicBezTo>
                    <a:pt x="1783210" y="165050"/>
                    <a:pt x="1783210" y="158076"/>
                    <a:pt x="1783210" y="151102"/>
                  </a:cubicBezTo>
                  <a:cubicBezTo>
                    <a:pt x="1785439" y="158076"/>
                    <a:pt x="1785439" y="165050"/>
                    <a:pt x="1787668" y="172024"/>
                  </a:cubicBezTo>
                  <a:cubicBezTo>
                    <a:pt x="1805500" y="181323"/>
                    <a:pt x="1821103" y="190621"/>
                    <a:pt x="1838935" y="199920"/>
                  </a:cubicBezTo>
                  <a:cubicBezTo>
                    <a:pt x="1838935" y="197601"/>
                    <a:pt x="1838935" y="195283"/>
                    <a:pt x="1838935" y="195271"/>
                  </a:cubicBezTo>
                  <a:cubicBezTo>
                    <a:pt x="1843393" y="195271"/>
                    <a:pt x="1847852" y="195271"/>
                    <a:pt x="1852310" y="195271"/>
                  </a:cubicBezTo>
                  <a:cubicBezTo>
                    <a:pt x="1852310" y="206894"/>
                    <a:pt x="1852310" y="220842"/>
                    <a:pt x="1852310" y="232465"/>
                  </a:cubicBezTo>
                  <a:cubicBezTo>
                    <a:pt x="1854539" y="232465"/>
                    <a:pt x="1856768" y="232465"/>
                    <a:pt x="1858997" y="232465"/>
                  </a:cubicBezTo>
                  <a:cubicBezTo>
                    <a:pt x="1858997" y="246413"/>
                    <a:pt x="1858997" y="260361"/>
                    <a:pt x="1858997" y="276633"/>
                  </a:cubicBezTo>
                  <a:cubicBezTo>
                    <a:pt x="1861226" y="276633"/>
                    <a:pt x="1863455" y="276633"/>
                    <a:pt x="1865684" y="276633"/>
                  </a:cubicBezTo>
                  <a:cubicBezTo>
                    <a:pt x="1865684" y="283607"/>
                    <a:pt x="1865684" y="290581"/>
                    <a:pt x="1865684" y="297555"/>
                  </a:cubicBezTo>
                  <a:cubicBezTo>
                    <a:pt x="1870142" y="297555"/>
                    <a:pt x="1874600" y="297555"/>
                    <a:pt x="1879058" y="297555"/>
                  </a:cubicBezTo>
                  <a:cubicBezTo>
                    <a:pt x="1879058" y="309179"/>
                    <a:pt x="1879058" y="318477"/>
                    <a:pt x="1879058" y="330100"/>
                  </a:cubicBezTo>
                  <a:cubicBezTo>
                    <a:pt x="1908035" y="327776"/>
                    <a:pt x="1934783" y="325451"/>
                    <a:pt x="1963760" y="323126"/>
                  </a:cubicBezTo>
                  <a:cubicBezTo>
                    <a:pt x="1963760" y="311503"/>
                    <a:pt x="1963760" y="302205"/>
                    <a:pt x="1963760" y="290581"/>
                  </a:cubicBezTo>
                  <a:cubicBezTo>
                    <a:pt x="1979363" y="290581"/>
                    <a:pt x="1994966" y="290581"/>
                    <a:pt x="2008340" y="290581"/>
                  </a:cubicBezTo>
                  <a:cubicBezTo>
                    <a:pt x="2008340" y="283607"/>
                    <a:pt x="2008340" y="278958"/>
                    <a:pt x="2008340" y="271984"/>
                  </a:cubicBezTo>
                  <a:cubicBezTo>
                    <a:pt x="2039547" y="271984"/>
                    <a:pt x="2070753" y="271984"/>
                    <a:pt x="2101959" y="271984"/>
                  </a:cubicBezTo>
                  <a:cubicBezTo>
                    <a:pt x="2101959" y="276633"/>
                    <a:pt x="2101959" y="278958"/>
                    <a:pt x="2101959" y="283607"/>
                  </a:cubicBezTo>
                  <a:cubicBezTo>
                    <a:pt x="2122020" y="283607"/>
                    <a:pt x="2142081" y="283607"/>
                    <a:pt x="2162142" y="283607"/>
                  </a:cubicBezTo>
                  <a:cubicBezTo>
                    <a:pt x="2162142" y="285932"/>
                    <a:pt x="2162142" y="288257"/>
                    <a:pt x="2162142" y="290581"/>
                  </a:cubicBezTo>
                  <a:cubicBezTo>
                    <a:pt x="2166600" y="290581"/>
                    <a:pt x="2173287" y="290581"/>
                    <a:pt x="2179974" y="290581"/>
                  </a:cubicBezTo>
                  <a:cubicBezTo>
                    <a:pt x="2179974" y="292906"/>
                    <a:pt x="2179974" y="295231"/>
                    <a:pt x="2179974" y="297555"/>
                  </a:cubicBezTo>
                  <a:cubicBezTo>
                    <a:pt x="2184432" y="297555"/>
                    <a:pt x="2191119" y="297555"/>
                    <a:pt x="2195577" y="297555"/>
                  </a:cubicBezTo>
                  <a:cubicBezTo>
                    <a:pt x="2195577" y="290886"/>
                    <a:pt x="2195577" y="284217"/>
                    <a:pt x="2195577" y="277548"/>
                  </a:cubicBezTo>
                  <a:lnTo>
                    <a:pt x="2268866" y="404489"/>
                  </a:lnTo>
                  <a:cubicBezTo>
                    <a:pt x="1787136" y="404489"/>
                    <a:pt x="1069391" y="404489"/>
                    <a:pt x="0" y="404489"/>
                  </a:cubicBezTo>
                  <a:cubicBezTo>
                    <a:pt x="0" y="404489"/>
                    <a:pt x="0" y="404489"/>
                    <a:pt x="0" y="306854"/>
                  </a:cubicBezTo>
                  <a:cubicBezTo>
                    <a:pt x="0" y="306854"/>
                    <a:pt x="0" y="306854"/>
                    <a:pt x="836" y="307435"/>
                  </a:cubicBezTo>
                  <a:lnTo>
                    <a:pt x="6687" y="311503"/>
                  </a:lnTo>
                  <a:cubicBezTo>
                    <a:pt x="6687" y="311503"/>
                    <a:pt x="6687" y="311503"/>
                    <a:pt x="13374" y="281283"/>
                  </a:cubicBezTo>
                  <a:cubicBezTo>
                    <a:pt x="13374" y="281283"/>
                    <a:pt x="13374" y="281283"/>
                    <a:pt x="14210" y="281283"/>
                  </a:cubicBezTo>
                  <a:lnTo>
                    <a:pt x="20061" y="281283"/>
                  </a:lnTo>
                  <a:cubicBezTo>
                    <a:pt x="20061" y="281283"/>
                    <a:pt x="20061" y="281283"/>
                    <a:pt x="28977" y="211543"/>
                  </a:cubicBezTo>
                  <a:lnTo>
                    <a:pt x="24519" y="206894"/>
                  </a:lnTo>
                  <a:cubicBezTo>
                    <a:pt x="24519" y="206894"/>
                    <a:pt x="24519" y="206894"/>
                    <a:pt x="24519" y="206022"/>
                  </a:cubicBezTo>
                  <a:lnTo>
                    <a:pt x="24519" y="199920"/>
                  </a:lnTo>
                  <a:cubicBezTo>
                    <a:pt x="24519" y="199920"/>
                    <a:pt x="24519" y="199920"/>
                    <a:pt x="25355" y="199339"/>
                  </a:cubicBezTo>
                  <a:lnTo>
                    <a:pt x="31206" y="195271"/>
                  </a:lnTo>
                  <a:cubicBezTo>
                    <a:pt x="31206" y="195271"/>
                    <a:pt x="31206" y="195271"/>
                    <a:pt x="31485" y="193527"/>
                  </a:cubicBezTo>
                  <a:lnTo>
                    <a:pt x="33435" y="181323"/>
                  </a:lnTo>
                  <a:cubicBezTo>
                    <a:pt x="33435" y="181323"/>
                    <a:pt x="33435" y="181323"/>
                    <a:pt x="33993" y="183066"/>
                  </a:cubicBezTo>
                  <a:lnTo>
                    <a:pt x="37893" y="195271"/>
                  </a:lnTo>
                  <a:lnTo>
                    <a:pt x="42351" y="199920"/>
                  </a:lnTo>
                  <a:cubicBezTo>
                    <a:pt x="42351" y="199920"/>
                    <a:pt x="42351" y="199920"/>
                    <a:pt x="42351" y="201082"/>
                  </a:cubicBezTo>
                  <a:lnTo>
                    <a:pt x="42351" y="209219"/>
                  </a:lnTo>
                  <a:lnTo>
                    <a:pt x="37893" y="211543"/>
                  </a:lnTo>
                  <a:cubicBezTo>
                    <a:pt x="37893" y="211543"/>
                    <a:pt x="37893" y="211543"/>
                    <a:pt x="49039" y="278958"/>
                  </a:cubicBezTo>
                  <a:cubicBezTo>
                    <a:pt x="49039" y="278958"/>
                    <a:pt x="49039" y="278958"/>
                    <a:pt x="50153" y="278958"/>
                  </a:cubicBezTo>
                  <a:lnTo>
                    <a:pt x="57955" y="278958"/>
                  </a:lnTo>
                  <a:cubicBezTo>
                    <a:pt x="57955" y="278958"/>
                    <a:pt x="57955" y="278958"/>
                    <a:pt x="64642" y="311503"/>
                  </a:cubicBezTo>
                  <a:cubicBezTo>
                    <a:pt x="64642" y="311503"/>
                    <a:pt x="64642" y="311503"/>
                    <a:pt x="98077" y="318477"/>
                  </a:cubicBezTo>
                  <a:cubicBezTo>
                    <a:pt x="98077" y="318477"/>
                    <a:pt x="98077" y="318477"/>
                    <a:pt x="98077" y="278958"/>
                  </a:cubicBezTo>
                  <a:cubicBezTo>
                    <a:pt x="98077" y="278958"/>
                    <a:pt x="98077" y="278958"/>
                    <a:pt x="153802" y="278958"/>
                  </a:cubicBezTo>
                  <a:cubicBezTo>
                    <a:pt x="153802" y="278958"/>
                    <a:pt x="153802" y="278958"/>
                    <a:pt x="176092" y="295231"/>
                  </a:cubicBezTo>
                  <a:cubicBezTo>
                    <a:pt x="176092" y="295231"/>
                    <a:pt x="176092" y="295231"/>
                    <a:pt x="177485" y="295231"/>
                  </a:cubicBezTo>
                  <a:lnTo>
                    <a:pt x="187237" y="295231"/>
                  </a:lnTo>
                  <a:cubicBezTo>
                    <a:pt x="187237" y="295231"/>
                    <a:pt x="187237" y="295231"/>
                    <a:pt x="188630" y="293197"/>
                  </a:cubicBezTo>
                  <a:lnTo>
                    <a:pt x="198382" y="278958"/>
                  </a:lnTo>
                  <a:cubicBezTo>
                    <a:pt x="198382" y="278958"/>
                    <a:pt x="198382" y="278958"/>
                    <a:pt x="200333" y="278958"/>
                  </a:cubicBezTo>
                  <a:lnTo>
                    <a:pt x="213985" y="278958"/>
                  </a:lnTo>
                  <a:cubicBezTo>
                    <a:pt x="213985" y="278958"/>
                    <a:pt x="213985" y="278958"/>
                    <a:pt x="213985" y="344048"/>
                  </a:cubicBezTo>
                  <a:cubicBezTo>
                    <a:pt x="213985" y="344048"/>
                    <a:pt x="213985" y="344048"/>
                    <a:pt x="215100" y="344339"/>
                  </a:cubicBezTo>
                  <a:lnTo>
                    <a:pt x="222901" y="346373"/>
                  </a:lnTo>
                  <a:cubicBezTo>
                    <a:pt x="222901" y="346373"/>
                    <a:pt x="222901" y="346373"/>
                    <a:pt x="222901" y="345211"/>
                  </a:cubicBezTo>
                  <a:lnTo>
                    <a:pt x="222901" y="337074"/>
                  </a:lnTo>
                  <a:cubicBezTo>
                    <a:pt x="222901" y="337074"/>
                    <a:pt x="222901" y="337074"/>
                    <a:pt x="247421" y="337074"/>
                  </a:cubicBezTo>
                  <a:cubicBezTo>
                    <a:pt x="247421" y="337074"/>
                    <a:pt x="247421" y="337074"/>
                    <a:pt x="247421" y="239439"/>
                  </a:cubicBezTo>
                  <a:cubicBezTo>
                    <a:pt x="249650" y="237114"/>
                    <a:pt x="249650" y="237114"/>
                    <a:pt x="300917" y="237114"/>
                  </a:cubicBezTo>
                  <a:cubicBezTo>
                    <a:pt x="300917" y="237114"/>
                    <a:pt x="300917" y="237114"/>
                    <a:pt x="300917" y="235661"/>
                  </a:cubicBezTo>
                  <a:lnTo>
                    <a:pt x="300917" y="225491"/>
                  </a:lnTo>
                  <a:cubicBezTo>
                    <a:pt x="300917" y="225491"/>
                    <a:pt x="300917" y="225491"/>
                    <a:pt x="323207" y="225491"/>
                  </a:cubicBezTo>
                  <a:cubicBezTo>
                    <a:pt x="323207" y="225491"/>
                    <a:pt x="323207" y="225491"/>
                    <a:pt x="323207" y="224329"/>
                  </a:cubicBezTo>
                  <a:lnTo>
                    <a:pt x="323207" y="216193"/>
                  </a:lnTo>
                  <a:cubicBezTo>
                    <a:pt x="323207" y="216193"/>
                    <a:pt x="323207" y="216193"/>
                    <a:pt x="367787" y="216193"/>
                  </a:cubicBezTo>
                  <a:cubicBezTo>
                    <a:pt x="367787" y="216193"/>
                    <a:pt x="367787" y="216193"/>
                    <a:pt x="367787" y="237114"/>
                  </a:cubicBezTo>
                  <a:cubicBezTo>
                    <a:pt x="367787" y="237114"/>
                    <a:pt x="367787" y="237114"/>
                    <a:pt x="370016" y="238277"/>
                  </a:cubicBezTo>
                  <a:lnTo>
                    <a:pt x="385619" y="246413"/>
                  </a:lnTo>
                  <a:cubicBezTo>
                    <a:pt x="385619" y="246413"/>
                    <a:pt x="385619" y="246413"/>
                    <a:pt x="385619" y="276633"/>
                  </a:cubicBezTo>
                  <a:cubicBezTo>
                    <a:pt x="385619" y="276633"/>
                    <a:pt x="385619" y="276633"/>
                    <a:pt x="387012" y="277215"/>
                  </a:cubicBezTo>
                  <a:lnTo>
                    <a:pt x="396764" y="281283"/>
                  </a:lnTo>
                  <a:cubicBezTo>
                    <a:pt x="396764" y="281283"/>
                    <a:pt x="396764" y="281283"/>
                    <a:pt x="396764" y="280121"/>
                  </a:cubicBezTo>
                  <a:lnTo>
                    <a:pt x="396764" y="271984"/>
                  </a:lnTo>
                  <a:cubicBezTo>
                    <a:pt x="396764" y="271984"/>
                    <a:pt x="396764" y="271984"/>
                    <a:pt x="397879" y="271984"/>
                  </a:cubicBezTo>
                  <a:lnTo>
                    <a:pt x="405681" y="271984"/>
                  </a:lnTo>
                  <a:cubicBezTo>
                    <a:pt x="405681" y="271984"/>
                    <a:pt x="405681" y="271984"/>
                    <a:pt x="405681" y="271112"/>
                  </a:cubicBezTo>
                  <a:lnTo>
                    <a:pt x="405681" y="265010"/>
                  </a:lnTo>
                  <a:cubicBezTo>
                    <a:pt x="405681" y="265010"/>
                    <a:pt x="405681" y="265010"/>
                    <a:pt x="404566" y="265010"/>
                  </a:cubicBezTo>
                  <a:lnTo>
                    <a:pt x="396764" y="265010"/>
                  </a:lnTo>
                  <a:cubicBezTo>
                    <a:pt x="396764" y="265010"/>
                    <a:pt x="396764" y="265010"/>
                    <a:pt x="396764" y="263848"/>
                  </a:cubicBezTo>
                  <a:lnTo>
                    <a:pt x="396764" y="255712"/>
                  </a:lnTo>
                  <a:cubicBezTo>
                    <a:pt x="396764" y="255712"/>
                    <a:pt x="396764" y="255712"/>
                    <a:pt x="397879" y="255712"/>
                  </a:cubicBezTo>
                  <a:lnTo>
                    <a:pt x="405681" y="255712"/>
                  </a:lnTo>
                  <a:cubicBezTo>
                    <a:pt x="405681" y="255712"/>
                    <a:pt x="405681" y="255712"/>
                    <a:pt x="405681" y="254549"/>
                  </a:cubicBezTo>
                  <a:lnTo>
                    <a:pt x="405681" y="246413"/>
                  </a:lnTo>
                  <a:cubicBezTo>
                    <a:pt x="405681" y="246413"/>
                    <a:pt x="405681" y="246413"/>
                    <a:pt x="404566" y="246413"/>
                  </a:cubicBezTo>
                  <a:lnTo>
                    <a:pt x="396764" y="246413"/>
                  </a:lnTo>
                  <a:cubicBezTo>
                    <a:pt x="396764" y="246413"/>
                    <a:pt x="396764" y="246413"/>
                    <a:pt x="396764" y="245251"/>
                  </a:cubicBezTo>
                  <a:lnTo>
                    <a:pt x="396764" y="237114"/>
                  </a:lnTo>
                  <a:cubicBezTo>
                    <a:pt x="396764" y="237114"/>
                    <a:pt x="396764" y="237114"/>
                    <a:pt x="397879" y="237114"/>
                  </a:cubicBezTo>
                  <a:lnTo>
                    <a:pt x="405681" y="237114"/>
                  </a:lnTo>
                  <a:cubicBezTo>
                    <a:pt x="405681" y="237114"/>
                    <a:pt x="405681" y="237114"/>
                    <a:pt x="405681" y="236243"/>
                  </a:cubicBezTo>
                  <a:lnTo>
                    <a:pt x="405681" y="230141"/>
                  </a:lnTo>
                  <a:cubicBezTo>
                    <a:pt x="405681" y="230141"/>
                    <a:pt x="405681" y="230141"/>
                    <a:pt x="404566" y="230141"/>
                  </a:cubicBezTo>
                  <a:lnTo>
                    <a:pt x="396764" y="230141"/>
                  </a:lnTo>
                  <a:cubicBezTo>
                    <a:pt x="396764" y="230141"/>
                    <a:pt x="396764" y="230141"/>
                    <a:pt x="396764" y="228978"/>
                  </a:cubicBezTo>
                  <a:lnTo>
                    <a:pt x="396764" y="220842"/>
                  </a:lnTo>
                  <a:cubicBezTo>
                    <a:pt x="396764" y="220842"/>
                    <a:pt x="396764" y="220842"/>
                    <a:pt x="397879" y="220842"/>
                  </a:cubicBezTo>
                  <a:lnTo>
                    <a:pt x="405681" y="220842"/>
                  </a:lnTo>
                  <a:cubicBezTo>
                    <a:pt x="405681" y="220842"/>
                    <a:pt x="405681" y="220842"/>
                    <a:pt x="405681" y="219680"/>
                  </a:cubicBezTo>
                  <a:lnTo>
                    <a:pt x="405681" y="211543"/>
                  </a:lnTo>
                  <a:cubicBezTo>
                    <a:pt x="405681" y="211543"/>
                    <a:pt x="405681" y="211543"/>
                    <a:pt x="404566" y="211543"/>
                  </a:cubicBezTo>
                  <a:lnTo>
                    <a:pt x="396764" y="211543"/>
                  </a:lnTo>
                  <a:cubicBezTo>
                    <a:pt x="396764" y="211543"/>
                    <a:pt x="396764" y="211543"/>
                    <a:pt x="396764" y="210672"/>
                  </a:cubicBezTo>
                  <a:lnTo>
                    <a:pt x="396764" y="204569"/>
                  </a:lnTo>
                  <a:cubicBezTo>
                    <a:pt x="396764" y="204569"/>
                    <a:pt x="396764" y="204569"/>
                    <a:pt x="397879" y="204569"/>
                  </a:cubicBezTo>
                  <a:lnTo>
                    <a:pt x="405681" y="204569"/>
                  </a:lnTo>
                  <a:cubicBezTo>
                    <a:pt x="405681" y="204569"/>
                    <a:pt x="405681" y="204569"/>
                    <a:pt x="405681" y="203407"/>
                  </a:cubicBezTo>
                  <a:lnTo>
                    <a:pt x="405681" y="195271"/>
                  </a:lnTo>
                  <a:cubicBezTo>
                    <a:pt x="405681" y="195271"/>
                    <a:pt x="405681" y="195271"/>
                    <a:pt x="404566" y="195271"/>
                  </a:cubicBezTo>
                  <a:lnTo>
                    <a:pt x="396764" y="195271"/>
                  </a:lnTo>
                  <a:cubicBezTo>
                    <a:pt x="396764" y="195271"/>
                    <a:pt x="396764" y="195271"/>
                    <a:pt x="396764" y="194109"/>
                  </a:cubicBezTo>
                  <a:lnTo>
                    <a:pt x="396764" y="185972"/>
                  </a:lnTo>
                  <a:cubicBezTo>
                    <a:pt x="396764" y="185972"/>
                    <a:pt x="396764" y="185972"/>
                    <a:pt x="397879" y="185972"/>
                  </a:cubicBezTo>
                  <a:lnTo>
                    <a:pt x="405681" y="185972"/>
                  </a:lnTo>
                  <a:cubicBezTo>
                    <a:pt x="405681" y="185972"/>
                    <a:pt x="405681" y="185972"/>
                    <a:pt x="405681" y="184810"/>
                  </a:cubicBezTo>
                  <a:lnTo>
                    <a:pt x="405681" y="176674"/>
                  </a:lnTo>
                  <a:cubicBezTo>
                    <a:pt x="405681" y="176674"/>
                    <a:pt x="405681" y="176674"/>
                    <a:pt x="404566" y="176674"/>
                  </a:cubicBezTo>
                  <a:lnTo>
                    <a:pt x="396764" y="176674"/>
                  </a:lnTo>
                  <a:cubicBezTo>
                    <a:pt x="396764" y="176674"/>
                    <a:pt x="396764" y="176674"/>
                    <a:pt x="396764" y="175802"/>
                  </a:cubicBezTo>
                  <a:lnTo>
                    <a:pt x="396764" y="169700"/>
                  </a:lnTo>
                  <a:cubicBezTo>
                    <a:pt x="396764" y="169700"/>
                    <a:pt x="396764" y="169700"/>
                    <a:pt x="397879" y="169700"/>
                  </a:cubicBezTo>
                  <a:lnTo>
                    <a:pt x="405681" y="169700"/>
                  </a:lnTo>
                  <a:cubicBezTo>
                    <a:pt x="405681" y="169700"/>
                    <a:pt x="405681" y="169700"/>
                    <a:pt x="405681" y="168537"/>
                  </a:cubicBezTo>
                  <a:lnTo>
                    <a:pt x="405681" y="160401"/>
                  </a:lnTo>
                  <a:cubicBezTo>
                    <a:pt x="405681" y="160401"/>
                    <a:pt x="405681" y="160401"/>
                    <a:pt x="404566" y="160401"/>
                  </a:cubicBezTo>
                  <a:lnTo>
                    <a:pt x="396764" y="160401"/>
                  </a:lnTo>
                  <a:cubicBezTo>
                    <a:pt x="396764" y="160401"/>
                    <a:pt x="396764" y="160401"/>
                    <a:pt x="396764" y="159239"/>
                  </a:cubicBezTo>
                  <a:lnTo>
                    <a:pt x="396764" y="151102"/>
                  </a:lnTo>
                  <a:cubicBezTo>
                    <a:pt x="396764" y="151102"/>
                    <a:pt x="396764" y="151102"/>
                    <a:pt x="397879" y="151102"/>
                  </a:cubicBezTo>
                  <a:lnTo>
                    <a:pt x="405681" y="151102"/>
                  </a:lnTo>
                  <a:cubicBezTo>
                    <a:pt x="405681" y="151102"/>
                    <a:pt x="405681" y="151102"/>
                    <a:pt x="405681" y="150231"/>
                  </a:cubicBezTo>
                  <a:lnTo>
                    <a:pt x="405681" y="144129"/>
                  </a:lnTo>
                  <a:cubicBezTo>
                    <a:pt x="405681" y="144129"/>
                    <a:pt x="405681" y="144129"/>
                    <a:pt x="404566" y="144129"/>
                  </a:cubicBezTo>
                  <a:lnTo>
                    <a:pt x="396764" y="144129"/>
                  </a:lnTo>
                  <a:cubicBezTo>
                    <a:pt x="396764" y="144129"/>
                    <a:pt x="396764" y="144129"/>
                    <a:pt x="396764" y="142966"/>
                  </a:cubicBezTo>
                  <a:lnTo>
                    <a:pt x="396764" y="134830"/>
                  </a:lnTo>
                  <a:cubicBezTo>
                    <a:pt x="396764" y="134830"/>
                    <a:pt x="396764" y="134830"/>
                    <a:pt x="397879" y="134830"/>
                  </a:cubicBezTo>
                  <a:lnTo>
                    <a:pt x="405681" y="134830"/>
                  </a:lnTo>
                  <a:cubicBezTo>
                    <a:pt x="405681" y="134830"/>
                    <a:pt x="405681" y="134830"/>
                    <a:pt x="405681" y="133668"/>
                  </a:cubicBezTo>
                  <a:lnTo>
                    <a:pt x="405681" y="125531"/>
                  </a:lnTo>
                  <a:cubicBezTo>
                    <a:pt x="405681" y="125531"/>
                    <a:pt x="405681" y="125531"/>
                    <a:pt x="404566" y="125531"/>
                  </a:cubicBezTo>
                  <a:lnTo>
                    <a:pt x="396764" y="125531"/>
                  </a:lnTo>
                  <a:cubicBezTo>
                    <a:pt x="396764" y="125531"/>
                    <a:pt x="396764" y="125531"/>
                    <a:pt x="396764" y="124369"/>
                  </a:cubicBezTo>
                  <a:lnTo>
                    <a:pt x="396764" y="116233"/>
                  </a:lnTo>
                  <a:cubicBezTo>
                    <a:pt x="396764" y="116233"/>
                    <a:pt x="396764" y="116233"/>
                    <a:pt x="397879" y="116233"/>
                  </a:cubicBezTo>
                  <a:lnTo>
                    <a:pt x="405681" y="116233"/>
                  </a:lnTo>
                  <a:cubicBezTo>
                    <a:pt x="405681" y="116233"/>
                    <a:pt x="405681" y="116233"/>
                    <a:pt x="405681" y="115361"/>
                  </a:cubicBezTo>
                  <a:lnTo>
                    <a:pt x="405681" y="109259"/>
                  </a:lnTo>
                  <a:cubicBezTo>
                    <a:pt x="405681" y="109259"/>
                    <a:pt x="405681" y="109259"/>
                    <a:pt x="404566" y="109259"/>
                  </a:cubicBezTo>
                  <a:lnTo>
                    <a:pt x="396764" y="109259"/>
                  </a:lnTo>
                  <a:cubicBezTo>
                    <a:pt x="396764" y="109259"/>
                    <a:pt x="396764" y="109259"/>
                    <a:pt x="396764" y="108097"/>
                  </a:cubicBezTo>
                  <a:lnTo>
                    <a:pt x="396764" y="99960"/>
                  </a:lnTo>
                  <a:cubicBezTo>
                    <a:pt x="396764" y="99960"/>
                    <a:pt x="396764" y="99960"/>
                    <a:pt x="397879" y="99960"/>
                  </a:cubicBezTo>
                  <a:lnTo>
                    <a:pt x="405681" y="99960"/>
                  </a:lnTo>
                  <a:cubicBezTo>
                    <a:pt x="405681" y="99960"/>
                    <a:pt x="405681" y="99960"/>
                    <a:pt x="405681" y="98798"/>
                  </a:cubicBezTo>
                  <a:lnTo>
                    <a:pt x="405681" y="90662"/>
                  </a:lnTo>
                  <a:cubicBezTo>
                    <a:pt x="405681" y="90662"/>
                    <a:pt x="405681" y="90662"/>
                    <a:pt x="404566" y="90662"/>
                  </a:cubicBezTo>
                  <a:lnTo>
                    <a:pt x="396764" y="90662"/>
                  </a:lnTo>
                  <a:cubicBezTo>
                    <a:pt x="396764" y="90662"/>
                    <a:pt x="396764" y="90662"/>
                    <a:pt x="396764" y="89499"/>
                  </a:cubicBezTo>
                  <a:lnTo>
                    <a:pt x="396764" y="81363"/>
                  </a:lnTo>
                  <a:cubicBezTo>
                    <a:pt x="396764" y="81363"/>
                    <a:pt x="396764" y="81363"/>
                    <a:pt x="397879" y="81363"/>
                  </a:cubicBezTo>
                  <a:lnTo>
                    <a:pt x="405681" y="81363"/>
                  </a:lnTo>
                  <a:cubicBezTo>
                    <a:pt x="405681" y="81363"/>
                    <a:pt x="405681" y="81363"/>
                    <a:pt x="405681" y="80491"/>
                  </a:cubicBezTo>
                  <a:lnTo>
                    <a:pt x="405681" y="74389"/>
                  </a:lnTo>
                  <a:cubicBezTo>
                    <a:pt x="405681" y="74389"/>
                    <a:pt x="405681" y="74389"/>
                    <a:pt x="404566" y="74389"/>
                  </a:cubicBezTo>
                  <a:lnTo>
                    <a:pt x="396764" y="74389"/>
                  </a:lnTo>
                  <a:cubicBezTo>
                    <a:pt x="396764" y="74389"/>
                    <a:pt x="396764" y="74389"/>
                    <a:pt x="396764" y="73227"/>
                  </a:cubicBezTo>
                  <a:lnTo>
                    <a:pt x="396764" y="65090"/>
                  </a:lnTo>
                  <a:cubicBezTo>
                    <a:pt x="396764" y="65090"/>
                    <a:pt x="396764" y="65090"/>
                    <a:pt x="397879" y="65090"/>
                  </a:cubicBezTo>
                  <a:lnTo>
                    <a:pt x="405681" y="65090"/>
                  </a:lnTo>
                  <a:cubicBezTo>
                    <a:pt x="405681" y="65090"/>
                    <a:pt x="405681" y="65090"/>
                    <a:pt x="404566" y="63347"/>
                  </a:cubicBezTo>
                  <a:lnTo>
                    <a:pt x="396764" y="51143"/>
                  </a:lnTo>
                  <a:cubicBezTo>
                    <a:pt x="396764" y="51143"/>
                    <a:pt x="396764" y="51143"/>
                    <a:pt x="396764" y="13948"/>
                  </a:cubicBezTo>
                  <a:cubicBezTo>
                    <a:pt x="396764" y="13948"/>
                    <a:pt x="396764" y="13948"/>
                    <a:pt x="546108" y="13948"/>
                  </a:cubicBezTo>
                  <a:cubicBezTo>
                    <a:pt x="546108" y="13948"/>
                    <a:pt x="546108" y="13948"/>
                    <a:pt x="559482" y="34870"/>
                  </a:cubicBezTo>
                  <a:cubicBezTo>
                    <a:pt x="559482" y="34870"/>
                    <a:pt x="559482" y="34870"/>
                    <a:pt x="559482" y="81363"/>
                  </a:cubicBezTo>
                  <a:cubicBezTo>
                    <a:pt x="559482" y="81363"/>
                    <a:pt x="559482" y="81363"/>
                    <a:pt x="558368" y="81363"/>
                  </a:cubicBezTo>
                  <a:lnTo>
                    <a:pt x="550566" y="81363"/>
                  </a:lnTo>
                  <a:cubicBezTo>
                    <a:pt x="550566" y="81363"/>
                    <a:pt x="550566" y="81363"/>
                    <a:pt x="550566" y="82525"/>
                  </a:cubicBezTo>
                  <a:lnTo>
                    <a:pt x="550566" y="90662"/>
                  </a:lnTo>
                  <a:cubicBezTo>
                    <a:pt x="550566" y="90662"/>
                    <a:pt x="550566" y="90662"/>
                    <a:pt x="551681" y="90662"/>
                  </a:cubicBezTo>
                  <a:lnTo>
                    <a:pt x="559482" y="90662"/>
                  </a:lnTo>
                  <a:cubicBezTo>
                    <a:pt x="559482" y="90662"/>
                    <a:pt x="559482" y="90662"/>
                    <a:pt x="559482" y="91824"/>
                  </a:cubicBezTo>
                  <a:lnTo>
                    <a:pt x="559482" y="99960"/>
                  </a:lnTo>
                  <a:cubicBezTo>
                    <a:pt x="559482" y="99960"/>
                    <a:pt x="559482" y="99960"/>
                    <a:pt x="558368" y="99960"/>
                  </a:cubicBezTo>
                  <a:lnTo>
                    <a:pt x="550566" y="99960"/>
                  </a:lnTo>
                  <a:cubicBezTo>
                    <a:pt x="550566" y="99960"/>
                    <a:pt x="550566" y="99960"/>
                    <a:pt x="550566" y="101122"/>
                  </a:cubicBezTo>
                  <a:lnTo>
                    <a:pt x="550566" y="109259"/>
                  </a:lnTo>
                  <a:cubicBezTo>
                    <a:pt x="550566" y="109259"/>
                    <a:pt x="550566" y="109259"/>
                    <a:pt x="551681" y="109259"/>
                  </a:cubicBezTo>
                  <a:lnTo>
                    <a:pt x="559482" y="109259"/>
                  </a:lnTo>
                  <a:cubicBezTo>
                    <a:pt x="559482" y="109259"/>
                    <a:pt x="559482" y="109259"/>
                    <a:pt x="559482" y="110131"/>
                  </a:cubicBezTo>
                  <a:lnTo>
                    <a:pt x="559482" y="116233"/>
                  </a:lnTo>
                  <a:cubicBezTo>
                    <a:pt x="559482" y="116233"/>
                    <a:pt x="559482" y="116233"/>
                    <a:pt x="558368" y="116233"/>
                  </a:cubicBezTo>
                  <a:lnTo>
                    <a:pt x="550566" y="116233"/>
                  </a:lnTo>
                  <a:cubicBezTo>
                    <a:pt x="550566" y="116233"/>
                    <a:pt x="550566" y="116233"/>
                    <a:pt x="550566" y="117395"/>
                  </a:cubicBezTo>
                  <a:lnTo>
                    <a:pt x="550566" y="125531"/>
                  </a:lnTo>
                  <a:cubicBezTo>
                    <a:pt x="550566" y="125531"/>
                    <a:pt x="550566" y="125531"/>
                    <a:pt x="551681" y="125531"/>
                  </a:cubicBezTo>
                  <a:lnTo>
                    <a:pt x="559482" y="125531"/>
                  </a:lnTo>
                  <a:cubicBezTo>
                    <a:pt x="559482" y="125531"/>
                    <a:pt x="559482" y="125531"/>
                    <a:pt x="559482" y="126694"/>
                  </a:cubicBezTo>
                  <a:lnTo>
                    <a:pt x="559482" y="134830"/>
                  </a:lnTo>
                  <a:cubicBezTo>
                    <a:pt x="559482" y="134830"/>
                    <a:pt x="559482" y="134830"/>
                    <a:pt x="558368" y="134830"/>
                  </a:cubicBezTo>
                  <a:lnTo>
                    <a:pt x="550566" y="134830"/>
                  </a:lnTo>
                  <a:cubicBezTo>
                    <a:pt x="550566" y="134830"/>
                    <a:pt x="550566" y="134830"/>
                    <a:pt x="550566" y="135992"/>
                  </a:cubicBezTo>
                  <a:lnTo>
                    <a:pt x="550566" y="144129"/>
                  </a:lnTo>
                  <a:cubicBezTo>
                    <a:pt x="550566" y="144129"/>
                    <a:pt x="550566" y="144129"/>
                    <a:pt x="551681" y="144129"/>
                  </a:cubicBezTo>
                  <a:lnTo>
                    <a:pt x="559482" y="144129"/>
                  </a:lnTo>
                  <a:cubicBezTo>
                    <a:pt x="559482" y="144129"/>
                    <a:pt x="559482" y="144129"/>
                    <a:pt x="559482" y="145000"/>
                  </a:cubicBezTo>
                  <a:lnTo>
                    <a:pt x="559482" y="151102"/>
                  </a:lnTo>
                  <a:cubicBezTo>
                    <a:pt x="559482" y="151102"/>
                    <a:pt x="559482" y="151102"/>
                    <a:pt x="558368" y="151102"/>
                  </a:cubicBezTo>
                  <a:lnTo>
                    <a:pt x="550566" y="151102"/>
                  </a:lnTo>
                  <a:cubicBezTo>
                    <a:pt x="550566" y="151102"/>
                    <a:pt x="550566" y="151102"/>
                    <a:pt x="550566" y="152265"/>
                  </a:cubicBezTo>
                  <a:lnTo>
                    <a:pt x="550566" y="160401"/>
                  </a:lnTo>
                  <a:cubicBezTo>
                    <a:pt x="550566" y="160401"/>
                    <a:pt x="550566" y="160401"/>
                    <a:pt x="551681" y="160401"/>
                  </a:cubicBezTo>
                  <a:lnTo>
                    <a:pt x="559482" y="160401"/>
                  </a:lnTo>
                  <a:cubicBezTo>
                    <a:pt x="559482" y="160401"/>
                    <a:pt x="559482" y="160401"/>
                    <a:pt x="559482" y="161563"/>
                  </a:cubicBezTo>
                  <a:lnTo>
                    <a:pt x="559482" y="169700"/>
                  </a:lnTo>
                  <a:cubicBezTo>
                    <a:pt x="559482" y="169700"/>
                    <a:pt x="559482" y="169700"/>
                    <a:pt x="558368" y="169700"/>
                  </a:cubicBezTo>
                  <a:lnTo>
                    <a:pt x="550566" y="169700"/>
                  </a:lnTo>
                  <a:cubicBezTo>
                    <a:pt x="550566" y="169700"/>
                    <a:pt x="550566" y="169700"/>
                    <a:pt x="550566" y="170571"/>
                  </a:cubicBezTo>
                  <a:lnTo>
                    <a:pt x="550566" y="176674"/>
                  </a:lnTo>
                  <a:cubicBezTo>
                    <a:pt x="550566" y="176674"/>
                    <a:pt x="550566" y="176674"/>
                    <a:pt x="551681" y="176674"/>
                  </a:cubicBezTo>
                  <a:lnTo>
                    <a:pt x="559482" y="176674"/>
                  </a:lnTo>
                  <a:cubicBezTo>
                    <a:pt x="559482" y="176674"/>
                    <a:pt x="559482" y="176674"/>
                    <a:pt x="559482" y="177836"/>
                  </a:cubicBezTo>
                  <a:lnTo>
                    <a:pt x="559482" y="185972"/>
                  </a:lnTo>
                  <a:cubicBezTo>
                    <a:pt x="559482" y="185972"/>
                    <a:pt x="559482" y="185972"/>
                    <a:pt x="558368" y="185972"/>
                  </a:cubicBezTo>
                  <a:lnTo>
                    <a:pt x="550566" y="185972"/>
                  </a:lnTo>
                  <a:cubicBezTo>
                    <a:pt x="550566" y="185972"/>
                    <a:pt x="550566" y="185972"/>
                    <a:pt x="550566" y="187134"/>
                  </a:cubicBezTo>
                  <a:lnTo>
                    <a:pt x="550566" y="195271"/>
                  </a:lnTo>
                  <a:cubicBezTo>
                    <a:pt x="550566" y="195271"/>
                    <a:pt x="550566" y="195271"/>
                    <a:pt x="551681" y="195271"/>
                  </a:cubicBezTo>
                  <a:lnTo>
                    <a:pt x="559482" y="195271"/>
                  </a:lnTo>
                  <a:cubicBezTo>
                    <a:pt x="559482" y="195271"/>
                    <a:pt x="559482" y="195271"/>
                    <a:pt x="559482" y="196433"/>
                  </a:cubicBezTo>
                  <a:lnTo>
                    <a:pt x="559482" y="204569"/>
                  </a:lnTo>
                  <a:cubicBezTo>
                    <a:pt x="559482" y="204569"/>
                    <a:pt x="559482" y="204569"/>
                    <a:pt x="558368" y="204569"/>
                  </a:cubicBezTo>
                  <a:lnTo>
                    <a:pt x="550566" y="204569"/>
                  </a:lnTo>
                  <a:cubicBezTo>
                    <a:pt x="550566" y="204569"/>
                    <a:pt x="550566" y="204569"/>
                    <a:pt x="550566" y="205441"/>
                  </a:cubicBezTo>
                  <a:lnTo>
                    <a:pt x="550566" y="211543"/>
                  </a:lnTo>
                  <a:cubicBezTo>
                    <a:pt x="550566" y="211543"/>
                    <a:pt x="550566" y="211543"/>
                    <a:pt x="551681" y="211543"/>
                  </a:cubicBezTo>
                  <a:lnTo>
                    <a:pt x="559482" y="211543"/>
                  </a:lnTo>
                  <a:cubicBezTo>
                    <a:pt x="559482" y="211543"/>
                    <a:pt x="559482" y="211543"/>
                    <a:pt x="559482" y="212706"/>
                  </a:cubicBezTo>
                  <a:lnTo>
                    <a:pt x="559482" y="220842"/>
                  </a:lnTo>
                  <a:cubicBezTo>
                    <a:pt x="559482" y="220842"/>
                    <a:pt x="559482" y="220842"/>
                    <a:pt x="558368" y="220842"/>
                  </a:cubicBezTo>
                  <a:lnTo>
                    <a:pt x="550566" y="220842"/>
                  </a:lnTo>
                  <a:cubicBezTo>
                    <a:pt x="550566" y="220842"/>
                    <a:pt x="550566" y="220842"/>
                    <a:pt x="550566" y="222004"/>
                  </a:cubicBezTo>
                  <a:lnTo>
                    <a:pt x="550566" y="230141"/>
                  </a:lnTo>
                  <a:cubicBezTo>
                    <a:pt x="550566" y="230141"/>
                    <a:pt x="550566" y="230141"/>
                    <a:pt x="551681" y="230141"/>
                  </a:cubicBezTo>
                  <a:lnTo>
                    <a:pt x="559482" y="230141"/>
                  </a:lnTo>
                  <a:cubicBezTo>
                    <a:pt x="559482" y="230141"/>
                    <a:pt x="559482" y="230141"/>
                    <a:pt x="559482" y="231012"/>
                  </a:cubicBezTo>
                  <a:lnTo>
                    <a:pt x="559482" y="237114"/>
                  </a:lnTo>
                  <a:cubicBezTo>
                    <a:pt x="559482" y="237114"/>
                    <a:pt x="559482" y="237114"/>
                    <a:pt x="558368" y="237114"/>
                  </a:cubicBezTo>
                  <a:lnTo>
                    <a:pt x="550566" y="237114"/>
                  </a:lnTo>
                  <a:cubicBezTo>
                    <a:pt x="550566" y="237114"/>
                    <a:pt x="550566" y="237114"/>
                    <a:pt x="550566" y="238277"/>
                  </a:cubicBezTo>
                  <a:lnTo>
                    <a:pt x="550566" y="246413"/>
                  </a:lnTo>
                  <a:cubicBezTo>
                    <a:pt x="550566" y="246413"/>
                    <a:pt x="550566" y="246413"/>
                    <a:pt x="551681" y="246413"/>
                  </a:cubicBezTo>
                  <a:lnTo>
                    <a:pt x="559482" y="246413"/>
                  </a:lnTo>
                  <a:cubicBezTo>
                    <a:pt x="559482" y="246413"/>
                    <a:pt x="559482" y="246413"/>
                    <a:pt x="559482" y="247575"/>
                  </a:cubicBezTo>
                  <a:lnTo>
                    <a:pt x="559482" y="255712"/>
                  </a:lnTo>
                  <a:cubicBezTo>
                    <a:pt x="559482" y="255712"/>
                    <a:pt x="559482" y="255712"/>
                    <a:pt x="558368" y="255712"/>
                  </a:cubicBezTo>
                  <a:lnTo>
                    <a:pt x="550566" y="255712"/>
                  </a:lnTo>
                  <a:cubicBezTo>
                    <a:pt x="550566" y="255712"/>
                    <a:pt x="550566" y="255712"/>
                    <a:pt x="550566" y="256874"/>
                  </a:cubicBezTo>
                  <a:lnTo>
                    <a:pt x="550566" y="265010"/>
                  </a:lnTo>
                  <a:cubicBezTo>
                    <a:pt x="550566" y="265010"/>
                    <a:pt x="550566" y="265010"/>
                    <a:pt x="551681" y="265010"/>
                  </a:cubicBezTo>
                  <a:lnTo>
                    <a:pt x="559482" y="265010"/>
                  </a:lnTo>
                  <a:cubicBezTo>
                    <a:pt x="559482" y="265010"/>
                    <a:pt x="559482" y="265010"/>
                    <a:pt x="559482" y="265882"/>
                  </a:cubicBezTo>
                  <a:lnTo>
                    <a:pt x="559482" y="271984"/>
                  </a:lnTo>
                  <a:cubicBezTo>
                    <a:pt x="559482" y="271984"/>
                    <a:pt x="559482" y="271984"/>
                    <a:pt x="558368" y="271984"/>
                  </a:cubicBezTo>
                  <a:lnTo>
                    <a:pt x="550566" y="271984"/>
                  </a:lnTo>
                  <a:cubicBezTo>
                    <a:pt x="550566" y="271984"/>
                    <a:pt x="550566" y="271984"/>
                    <a:pt x="550566" y="273146"/>
                  </a:cubicBezTo>
                  <a:lnTo>
                    <a:pt x="550566" y="281283"/>
                  </a:lnTo>
                  <a:cubicBezTo>
                    <a:pt x="550566" y="281283"/>
                    <a:pt x="550566" y="281283"/>
                    <a:pt x="575085" y="302205"/>
                  </a:cubicBezTo>
                  <a:cubicBezTo>
                    <a:pt x="575085" y="306854"/>
                    <a:pt x="575085" y="306854"/>
                    <a:pt x="573971" y="306854"/>
                  </a:cubicBezTo>
                  <a:lnTo>
                    <a:pt x="566169" y="306854"/>
                  </a:lnTo>
                  <a:cubicBezTo>
                    <a:pt x="566169" y="306854"/>
                    <a:pt x="566169" y="306854"/>
                    <a:pt x="566169" y="332425"/>
                  </a:cubicBezTo>
                  <a:cubicBezTo>
                    <a:pt x="566169" y="332425"/>
                    <a:pt x="566169" y="332425"/>
                    <a:pt x="567284" y="332425"/>
                  </a:cubicBezTo>
                  <a:lnTo>
                    <a:pt x="575085" y="332425"/>
                  </a:lnTo>
                  <a:cubicBezTo>
                    <a:pt x="575085" y="332425"/>
                    <a:pt x="575085" y="332425"/>
                    <a:pt x="575085" y="330972"/>
                  </a:cubicBezTo>
                  <a:lnTo>
                    <a:pt x="575085" y="320802"/>
                  </a:lnTo>
                  <a:cubicBezTo>
                    <a:pt x="575085" y="320802"/>
                    <a:pt x="575085" y="320802"/>
                    <a:pt x="576200" y="320221"/>
                  </a:cubicBezTo>
                  <a:lnTo>
                    <a:pt x="584001" y="316153"/>
                  </a:lnTo>
                  <a:cubicBezTo>
                    <a:pt x="584001" y="316153"/>
                    <a:pt x="584001" y="316153"/>
                    <a:pt x="585952" y="316153"/>
                  </a:cubicBezTo>
                  <a:lnTo>
                    <a:pt x="599605" y="316153"/>
                  </a:lnTo>
                  <a:cubicBezTo>
                    <a:pt x="599605" y="316153"/>
                    <a:pt x="599605" y="316153"/>
                    <a:pt x="599605" y="317315"/>
                  </a:cubicBezTo>
                  <a:lnTo>
                    <a:pt x="599605" y="325451"/>
                  </a:lnTo>
                  <a:cubicBezTo>
                    <a:pt x="599605" y="325451"/>
                    <a:pt x="599605" y="325451"/>
                    <a:pt x="601276" y="325451"/>
                  </a:cubicBezTo>
                  <a:lnTo>
                    <a:pt x="612979" y="325451"/>
                  </a:lnTo>
                  <a:cubicBezTo>
                    <a:pt x="612979" y="330100"/>
                    <a:pt x="612979" y="330100"/>
                    <a:pt x="614093" y="330100"/>
                  </a:cubicBezTo>
                  <a:lnTo>
                    <a:pt x="621895" y="330100"/>
                  </a:lnTo>
                  <a:cubicBezTo>
                    <a:pt x="621895" y="330100"/>
                    <a:pt x="621895" y="330100"/>
                    <a:pt x="646414" y="362645"/>
                  </a:cubicBezTo>
                  <a:cubicBezTo>
                    <a:pt x="646414" y="362645"/>
                    <a:pt x="646414" y="362645"/>
                    <a:pt x="646414" y="397515"/>
                  </a:cubicBezTo>
                  <a:cubicBezTo>
                    <a:pt x="646414" y="397515"/>
                    <a:pt x="646414" y="397515"/>
                    <a:pt x="647528" y="397515"/>
                  </a:cubicBezTo>
                  <a:lnTo>
                    <a:pt x="655330" y="397515"/>
                  </a:lnTo>
                  <a:cubicBezTo>
                    <a:pt x="655330" y="397515"/>
                    <a:pt x="655330" y="397515"/>
                    <a:pt x="655330" y="395481"/>
                  </a:cubicBezTo>
                  <a:lnTo>
                    <a:pt x="655330" y="381243"/>
                  </a:lnTo>
                  <a:cubicBezTo>
                    <a:pt x="655330" y="381243"/>
                    <a:pt x="655330" y="381243"/>
                    <a:pt x="656166" y="381243"/>
                  </a:cubicBezTo>
                  <a:lnTo>
                    <a:pt x="662017" y="381243"/>
                  </a:lnTo>
                  <a:cubicBezTo>
                    <a:pt x="662017" y="381243"/>
                    <a:pt x="662017" y="381243"/>
                    <a:pt x="662017" y="382405"/>
                  </a:cubicBezTo>
                  <a:lnTo>
                    <a:pt x="662017" y="390541"/>
                  </a:lnTo>
                  <a:cubicBezTo>
                    <a:pt x="670933" y="392866"/>
                    <a:pt x="670933" y="392866"/>
                    <a:pt x="670933" y="341724"/>
                  </a:cubicBezTo>
                  <a:cubicBezTo>
                    <a:pt x="670933" y="341724"/>
                    <a:pt x="670933" y="341724"/>
                    <a:pt x="708826" y="341724"/>
                  </a:cubicBezTo>
                  <a:cubicBezTo>
                    <a:pt x="708826" y="341724"/>
                    <a:pt x="708826" y="341724"/>
                    <a:pt x="708826" y="267335"/>
                  </a:cubicBezTo>
                  <a:cubicBezTo>
                    <a:pt x="708826" y="267335"/>
                    <a:pt x="708826" y="267335"/>
                    <a:pt x="744490" y="267335"/>
                  </a:cubicBezTo>
                  <a:cubicBezTo>
                    <a:pt x="744490" y="267335"/>
                    <a:pt x="744490" y="267335"/>
                    <a:pt x="744490" y="266463"/>
                  </a:cubicBezTo>
                  <a:lnTo>
                    <a:pt x="744490" y="260361"/>
                  </a:lnTo>
                  <a:cubicBezTo>
                    <a:pt x="744490" y="260361"/>
                    <a:pt x="744490" y="260361"/>
                    <a:pt x="766781" y="260361"/>
                  </a:cubicBezTo>
                  <a:cubicBezTo>
                    <a:pt x="766781" y="260361"/>
                    <a:pt x="766781" y="260361"/>
                    <a:pt x="766781" y="220842"/>
                  </a:cubicBezTo>
                  <a:cubicBezTo>
                    <a:pt x="762322" y="220842"/>
                    <a:pt x="762322" y="220842"/>
                    <a:pt x="762322" y="219098"/>
                  </a:cubicBezTo>
                  <a:lnTo>
                    <a:pt x="762322" y="206894"/>
                  </a:lnTo>
                  <a:lnTo>
                    <a:pt x="766781" y="209219"/>
                  </a:lnTo>
                  <a:cubicBezTo>
                    <a:pt x="766781" y="209219"/>
                    <a:pt x="766781" y="209219"/>
                    <a:pt x="771239" y="185972"/>
                  </a:cubicBezTo>
                  <a:cubicBezTo>
                    <a:pt x="771239" y="185972"/>
                    <a:pt x="771239" y="185972"/>
                    <a:pt x="775697" y="209219"/>
                  </a:cubicBezTo>
                  <a:cubicBezTo>
                    <a:pt x="777926" y="206894"/>
                    <a:pt x="777926" y="206894"/>
                    <a:pt x="778204" y="206022"/>
                  </a:cubicBezTo>
                  <a:lnTo>
                    <a:pt x="780155" y="199920"/>
                  </a:lnTo>
                  <a:cubicBezTo>
                    <a:pt x="780155" y="199920"/>
                    <a:pt x="780155" y="199920"/>
                    <a:pt x="780712" y="198758"/>
                  </a:cubicBezTo>
                  <a:lnTo>
                    <a:pt x="784613" y="190621"/>
                  </a:lnTo>
                  <a:cubicBezTo>
                    <a:pt x="784613" y="190621"/>
                    <a:pt x="784613" y="190621"/>
                    <a:pt x="785170" y="189459"/>
                  </a:cubicBezTo>
                  <a:lnTo>
                    <a:pt x="789071" y="181323"/>
                  </a:lnTo>
                  <a:cubicBezTo>
                    <a:pt x="789071" y="181323"/>
                    <a:pt x="789071" y="181323"/>
                    <a:pt x="790464" y="180451"/>
                  </a:cubicBezTo>
                  <a:lnTo>
                    <a:pt x="800216" y="174349"/>
                  </a:lnTo>
                  <a:cubicBezTo>
                    <a:pt x="800216" y="174349"/>
                    <a:pt x="800216" y="174349"/>
                    <a:pt x="801888" y="173187"/>
                  </a:cubicBezTo>
                  <a:lnTo>
                    <a:pt x="813590" y="165050"/>
                  </a:lnTo>
                  <a:cubicBezTo>
                    <a:pt x="813590" y="165050"/>
                    <a:pt x="813590" y="165050"/>
                    <a:pt x="814426" y="163888"/>
                  </a:cubicBezTo>
                  <a:lnTo>
                    <a:pt x="820277" y="155752"/>
                  </a:lnTo>
                  <a:cubicBezTo>
                    <a:pt x="820277" y="155752"/>
                    <a:pt x="820277" y="155752"/>
                    <a:pt x="820834" y="153718"/>
                  </a:cubicBezTo>
                  <a:lnTo>
                    <a:pt x="824735" y="139479"/>
                  </a:lnTo>
                  <a:cubicBezTo>
                    <a:pt x="824735" y="139479"/>
                    <a:pt x="824735" y="139479"/>
                    <a:pt x="825292" y="141513"/>
                  </a:cubicBezTo>
                  <a:lnTo>
                    <a:pt x="829193" y="155752"/>
                  </a:lnTo>
                  <a:cubicBezTo>
                    <a:pt x="829193" y="155752"/>
                    <a:pt x="829193" y="155752"/>
                    <a:pt x="829750" y="156623"/>
                  </a:cubicBezTo>
                  <a:lnTo>
                    <a:pt x="833651" y="162726"/>
                  </a:lnTo>
                  <a:cubicBezTo>
                    <a:pt x="833651" y="162726"/>
                    <a:pt x="833651" y="162726"/>
                    <a:pt x="835044" y="163888"/>
                  </a:cubicBezTo>
                  <a:lnTo>
                    <a:pt x="844796" y="172024"/>
                  </a:lnTo>
                  <a:cubicBezTo>
                    <a:pt x="844796" y="172024"/>
                    <a:pt x="844796" y="172024"/>
                    <a:pt x="845911" y="173187"/>
                  </a:cubicBezTo>
                  <a:lnTo>
                    <a:pt x="853712" y="181323"/>
                  </a:lnTo>
                  <a:cubicBezTo>
                    <a:pt x="853712" y="181323"/>
                    <a:pt x="853712" y="181323"/>
                    <a:pt x="854827" y="182485"/>
                  </a:cubicBezTo>
                  <a:lnTo>
                    <a:pt x="862628" y="190621"/>
                  </a:lnTo>
                  <a:cubicBezTo>
                    <a:pt x="862628" y="190621"/>
                    <a:pt x="862628" y="190621"/>
                    <a:pt x="862907" y="191784"/>
                  </a:cubicBezTo>
                  <a:lnTo>
                    <a:pt x="864857" y="199920"/>
                  </a:lnTo>
                  <a:cubicBezTo>
                    <a:pt x="864857" y="199920"/>
                    <a:pt x="864857" y="199920"/>
                    <a:pt x="865136" y="201082"/>
                  </a:cubicBezTo>
                  <a:lnTo>
                    <a:pt x="867086" y="209219"/>
                  </a:lnTo>
                  <a:cubicBezTo>
                    <a:pt x="871544" y="209219"/>
                    <a:pt x="871544" y="209219"/>
                    <a:pt x="873773" y="185972"/>
                  </a:cubicBezTo>
                  <a:cubicBezTo>
                    <a:pt x="873773" y="185972"/>
                    <a:pt x="873773" y="185972"/>
                    <a:pt x="878231" y="209219"/>
                  </a:cubicBezTo>
                  <a:cubicBezTo>
                    <a:pt x="882689" y="209219"/>
                    <a:pt x="882689" y="209219"/>
                    <a:pt x="882689" y="210962"/>
                  </a:cubicBezTo>
                  <a:lnTo>
                    <a:pt x="882689" y="223167"/>
                  </a:lnTo>
                  <a:cubicBezTo>
                    <a:pt x="878231" y="223167"/>
                    <a:pt x="878231" y="223167"/>
                    <a:pt x="878231" y="255712"/>
                  </a:cubicBezTo>
                  <a:cubicBezTo>
                    <a:pt x="878231" y="255712"/>
                    <a:pt x="878231" y="255712"/>
                    <a:pt x="879346" y="255712"/>
                  </a:cubicBezTo>
                  <a:lnTo>
                    <a:pt x="887147" y="255712"/>
                  </a:lnTo>
                  <a:cubicBezTo>
                    <a:pt x="887147" y="260361"/>
                    <a:pt x="887147" y="260361"/>
                    <a:pt x="887983" y="260361"/>
                  </a:cubicBezTo>
                  <a:lnTo>
                    <a:pt x="893834" y="260361"/>
                  </a:lnTo>
                  <a:cubicBezTo>
                    <a:pt x="893834" y="260361"/>
                    <a:pt x="893834" y="260361"/>
                    <a:pt x="893834" y="259199"/>
                  </a:cubicBezTo>
                  <a:lnTo>
                    <a:pt x="893834" y="251062"/>
                  </a:lnTo>
                  <a:cubicBezTo>
                    <a:pt x="893834" y="251062"/>
                    <a:pt x="893834" y="251062"/>
                    <a:pt x="896063" y="251062"/>
                  </a:cubicBezTo>
                  <a:lnTo>
                    <a:pt x="911666" y="251062"/>
                  </a:lnTo>
                  <a:cubicBezTo>
                    <a:pt x="911666" y="251062"/>
                    <a:pt x="911666" y="251062"/>
                    <a:pt x="911666" y="249028"/>
                  </a:cubicBezTo>
                  <a:lnTo>
                    <a:pt x="911666" y="234790"/>
                  </a:lnTo>
                  <a:cubicBezTo>
                    <a:pt x="911666" y="234790"/>
                    <a:pt x="911666" y="234790"/>
                    <a:pt x="949560" y="234790"/>
                  </a:cubicBezTo>
                  <a:cubicBezTo>
                    <a:pt x="949560" y="234790"/>
                    <a:pt x="949560" y="234790"/>
                    <a:pt x="949560" y="236243"/>
                  </a:cubicBezTo>
                  <a:lnTo>
                    <a:pt x="949560" y="246413"/>
                  </a:lnTo>
                  <a:cubicBezTo>
                    <a:pt x="949560" y="246413"/>
                    <a:pt x="949560" y="246413"/>
                    <a:pt x="969621" y="246413"/>
                  </a:cubicBezTo>
                  <a:cubicBezTo>
                    <a:pt x="969621" y="246413"/>
                    <a:pt x="969621" y="246413"/>
                    <a:pt x="969621" y="248738"/>
                  </a:cubicBezTo>
                  <a:lnTo>
                    <a:pt x="969621" y="265010"/>
                  </a:lnTo>
                  <a:cubicBezTo>
                    <a:pt x="965163" y="265010"/>
                    <a:pt x="965163" y="265010"/>
                    <a:pt x="965163" y="265882"/>
                  </a:cubicBezTo>
                  <a:lnTo>
                    <a:pt x="965163" y="271984"/>
                  </a:lnTo>
                  <a:cubicBezTo>
                    <a:pt x="969621" y="271984"/>
                    <a:pt x="969621" y="271984"/>
                    <a:pt x="969621" y="273728"/>
                  </a:cubicBezTo>
                  <a:lnTo>
                    <a:pt x="969621" y="285932"/>
                  </a:lnTo>
                  <a:lnTo>
                    <a:pt x="965163" y="290581"/>
                  </a:lnTo>
                  <a:cubicBezTo>
                    <a:pt x="965163" y="290581"/>
                    <a:pt x="965163" y="290581"/>
                    <a:pt x="965163" y="346373"/>
                  </a:cubicBezTo>
                  <a:cubicBezTo>
                    <a:pt x="965163" y="346373"/>
                    <a:pt x="965163" y="346373"/>
                    <a:pt x="967113" y="346373"/>
                  </a:cubicBezTo>
                  <a:lnTo>
                    <a:pt x="980766" y="346373"/>
                  </a:lnTo>
                  <a:cubicBezTo>
                    <a:pt x="980766" y="351022"/>
                    <a:pt x="980766" y="351022"/>
                    <a:pt x="982437" y="351022"/>
                  </a:cubicBezTo>
                  <a:lnTo>
                    <a:pt x="994140" y="351022"/>
                  </a:lnTo>
                  <a:cubicBezTo>
                    <a:pt x="994140" y="351022"/>
                    <a:pt x="994140" y="351022"/>
                    <a:pt x="994140" y="353056"/>
                  </a:cubicBezTo>
                  <a:lnTo>
                    <a:pt x="994140" y="367295"/>
                  </a:lnTo>
                  <a:cubicBezTo>
                    <a:pt x="994140" y="367295"/>
                    <a:pt x="994140" y="367295"/>
                    <a:pt x="995812" y="367295"/>
                  </a:cubicBezTo>
                  <a:lnTo>
                    <a:pt x="1007514" y="367295"/>
                  </a:lnTo>
                  <a:cubicBezTo>
                    <a:pt x="1007514" y="367295"/>
                    <a:pt x="1007514" y="367295"/>
                    <a:pt x="1007514" y="365261"/>
                  </a:cubicBezTo>
                  <a:lnTo>
                    <a:pt x="1007514" y="351022"/>
                  </a:lnTo>
                  <a:cubicBezTo>
                    <a:pt x="1007514" y="351022"/>
                    <a:pt x="1007514" y="351022"/>
                    <a:pt x="1009464" y="349860"/>
                  </a:cubicBezTo>
                  <a:lnTo>
                    <a:pt x="1023117" y="341724"/>
                  </a:lnTo>
                  <a:cubicBezTo>
                    <a:pt x="1023117" y="341724"/>
                    <a:pt x="1023117" y="341724"/>
                    <a:pt x="1023117" y="320802"/>
                  </a:cubicBezTo>
                  <a:cubicBezTo>
                    <a:pt x="1018659" y="320802"/>
                    <a:pt x="1018659" y="320802"/>
                    <a:pt x="1018659" y="297555"/>
                  </a:cubicBezTo>
                  <a:cubicBezTo>
                    <a:pt x="1018659" y="297555"/>
                    <a:pt x="1018659" y="297555"/>
                    <a:pt x="1019773" y="297555"/>
                  </a:cubicBezTo>
                  <a:lnTo>
                    <a:pt x="1027575" y="297555"/>
                  </a:lnTo>
                  <a:cubicBezTo>
                    <a:pt x="1027575" y="295231"/>
                    <a:pt x="1027575" y="295231"/>
                    <a:pt x="1047636" y="295231"/>
                  </a:cubicBezTo>
                  <a:cubicBezTo>
                    <a:pt x="1047636" y="295231"/>
                    <a:pt x="1047636" y="295231"/>
                    <a:pt x="1047636" y="294068"/>
                  </a:cubicBezTo>
                  <a:lnTo>
                    <a:pt x="1047636" y="285932"/>
                  </a:lnTo>
                  <a:cubicBezTo>
                    <a:pt x="1047636" y="285932"/>
                    <a:pt x="1047636" y="285932"/>
                    <a:pt x="1049308" y="285932"/>
                  </a:cubicBezTo>
                  <a:lnTo>
                    <a:pt x="1061010" y="285932"/>
                  </a:lnTo>
                  <a:cubicBezTo>
                    <a:pt x="1061010" y="285932"/>
                    <a:pt x="1061010" y="285932"/>
                    <a:pt x="1061010" y="169700"/>
                  </a:cubicBezTo>
                  <a:cubicBezTo>
                    <a:pt x="1061010" y="169700"/>
                    <a:pt x="1061010" y="169700"/>
                    <a:pt x="1062125" y="169700"/>
                  </a:cubicBezTo>
                  <a:lnTo>
                    <a:pt x="1069926" y="169700"/>
                  </a:lnTo>
                  <a:cubicBezTo>
                    <a:pt x="1069926" y="169700"/>
                    <a:pt x="1069926" y="169700"/>
                    <a:pt x="1069926" y="167375"/>
                  </a:cubicBezTo>
                  <a:lnTo>
                    <a:pt x="1069926" y="151102"/>
                  </a:lnTo>
                  <a:cubicBezTo>
                    <a:pt x="1072155" y="151102"/>
                    <a:pt x="1072155" y="151102"/>
                    <a:pt x="1072155" y="104609"/>
                  </a:cubicBezTo>
                  <a:cubicBezTo>
                    <a:pt x="1072155" y="104609"/>
                    <a:pt x="1072155" y="104609"/>
                    <a:pt x="1073270" y="104609"/>
                  </a:cubicBezTo>
                  <a:lnTo>
                    <a:pt x="1081071" y="104609"/>
                  </a:lnTo>
                  <a:cubicBezTo>
                    <a:pt x="1081071" y="104609"/>
                    <a:pt x="1081071" y="104609"/>
                    <a:pt x="1081071" y="105772"/>
                  </a:cubicBezTo>
                  <a:lnTo>
                    <a:pt x="1081071" y="113908"/>
                  </a:lnTo>
                  <a:cubicBezTo>
                    <a:pt x="1085529" y="113908"/>
                    <a:pt x="1085529" y="113908"/>
                    <a:pt x="1085529" y="111583"/>
                  </a:cubicBezTo>
                  <a:lnTo>
                    <a:pt x="1085529" y="95311"/>
                  </a:lnTo>
                  <a:cubicBezTo>
                    <a:pt x="1085529" y="95311"/>
                    <a:pt x="1085529" y="95311"/>
                    <a:pt x="1086922" y="94730"/>
                  </a:cubicBezTo>
                  <a:lnTo>
                    <a:pt x="1096674" y="90662"/>
                  </a:lnTo>
                  <a:cubicBezTo>
                    <a:pt x="1096674" y="90662"/>
                    <a:pt x="1096674" y="90662"/>
                    <a:pt x="1097789" y="91243"/>
                  </a:cubicBezTo>
                  <a:lnTo>
                    <a:pt x="1105590" y="95311"/>
                  </a:lnTo>
                  <a:cubicBezTo>
                    <a:pt x="1105590" y="95311"/>
                    <a:pt x="1105590" y="95311"/>
                    <a:pt x="1107262" y="95311"/>
                  </a:cubicBezTo>
                  <a:lnTo>
                    <a:pt x="1118964" y="95311"/>
                  </a:lnTo>
                  <a:cubicBezTo>
                    <a:pt x="1118964" y="95311"/>
                    <a:pt x="1118964" y="95311"/>
                    <a:pt x="1118964" y="65090"/>
                  </a:cubicBezTo>
                  <a:cubicBezTo>
                    <a:pt x="1118964" y="65090"/>
                    <a:pt x="1118964" y="65090"/>
                    <a:pt x="1120079" y="65090"/>
                  </a:cubicBezTo>
                  <a:lnTo>
                    <a:pt x="1127880" y="65090"/>
                  </a:lnTo>
                  <a:cubicBezTo>
                    <a:pt x="1127880" y="69740"/>
                    <a:pt x="1127880" y="69740"/>
                    <a:pt x="1129273" y="69740"/>
                  </a:cubicBezTo>
                  <a:lnTo>
                    <a:pt x="1139026" y="69740"/>
                  </a:lnTo>
                  <a:cubicBezTo>
                    <a:pt x="1139026" y="65090"/>
                    <a:pt x="1139026" y="65090"/>
                    <a:pt x="1140140" y="65090"/>
                  </a:cubicBezTo>
                  <a:lnTo>
                    <a:pt x="1147942" y="65090"/>
                  </a:lnTo>
                  <a:cubicBezTo>
                    <a:pt x="1147942" y="65090"/>
                    <a:pt x="1147942" y="65090"/>
                    <a:pt x="1147942" y="99960"/>
                  </a:cubicBezTo>
                  <a:cubicBezTo>
                    <a:pt x="1147942" y="99960"/>
                    <a:pt x="1147942" y="99960"/>
                    <a:pt x="1149335" y="101122"/>
                  </a:cubicBezTo>
                  <a:lnTo>
                    <a:pt x="1159087" y="109259"/>
                  </a:lnTo>
                  <a:cubicBezTo>
                    <a:pt x="1156858" y="116233"/>
                    <a:pt x="1156858" y="116233"/>
                    <a:pt x="1181377" y="116233"/>
                  </a:cubicBezTo>
                  <a:cubicBezTo>
                    <a:pt x="1181377" y="116233"/>
                    <a:pt x="1181377" y="116233"/>
                    <a:pt x="1181377" y="114780"/>
                  </a:cubicBezTo>
                  <a:lnTo>
                    <a:pt x="1181377" y="104609"/>
                  </a:lnTo>
                  <a:cubicBezTo>
                    <a:pt x="1181377" y="104609"/>
                    <a:pt x="1181377" y="104609"/>
                    <a:pt x="1210354" y="95311"/>
                  </a:cubicBezTo>
                  <a:cubicBezTo>
                    <a:pt x="1210354" y="95311"/>
                    <a:pt x="1210354" y="95311"/>
                    <a:pt x="1210354" y="94149"/>
                  </a:cubicBezTo>
                  <a:lnTo>
                    <a:pt x="1210354" y="86012"/>
                  </a:lnTo>
                  <a:cubicBezTo>
                    <a:pt x="1210354" y="86012"/>
                    <a:pt x="1210354" y="86012"/>
                    <a:pt x="1211190" y="86012"/>
                  </a:cubicBezTo>
                  <a:lnTo>
                    <a:pt x="1217041" y="86012"/>
                  </a:lnTo>
                  <a:cubicBezTo>
                    <a:pt x="1217041" y="86012"/>
                    <a:pt x="1217041" y="86012"/>
                    <a:pt x="1217041" y="85141"/>
                  </a:cubicBezTo>
                  <a:lnTo>
                    <a:pt x="1217041" y="79038"/>
                  </a:lnTo>
                  <a:cubicBezTo>
                    <a:pt x="1217041" y="79038"/>
                    <a:pt x="1217041" y="79038"/>
                    <a:pt x="1219270" y="79038"/>
                  </a:cubicBezTo>
                  <a:lnTo>
                    <a:pt x="1234873" y="79038"/>
                  </a:lnTo>
                  <a:cubicBezTo>
                    <a:pt x="1234873" y="79038"/>
                    <a:pt x="1234873" y="79038"/>
                    <a:pt x="1234873" y="79910"/>
                  </a:cubicBezTo>
                  <a:lnTo>
                    <a:pt x="1234873" y="86012"/>
                  </a:lnTo>
                  <a:cubicBezTo>
                    <a:pt x="1234873" y="86012"/>
                    <a:pt x="1234873" y="86012"/>
                    <a:pt x="1236545" y="86012"/>
                  </a:cubicBezTo>
                  <a:lnTo>
                    <a:pt x="1248247" y="86012"/>
                  </a:lnTo>
                  <a:cubicBezTo>
                    <a:pt x="1248247" y="86012"/>
                    <a:pt x="1248247" y="86012"/>
                    <a:pt x="1248247" y="87756"/>
                  </a:cubicBezTo>
                  <a:lnTo>
                    <a:pt x="1248247" y="99960"/>
                  </a:lnTo>
                  <a:cubicBezTo>
                    <a:pt x="1248247" y="99960"/>
                    <a:pt x="1248247" y="99960"/>
                    <a:pt x="1272766" y="99960"/>
                  </a:cubicBezTo>
                  <a:cubicBezTo>
                    <a:pt x="1272766" y="99960"/>
                    <a:pt x="1272766" y="99960"/>
                    <a:pt x="1272766" y="98798"/>
                  </a:cubicBezTo>
                  <a:lnTo>
                    <a:pt x="1272766" y="90662"/>
                  </a:lnTo>
                  <a:cubicBezTo>
                    <a:pt x="1272766" y="90662"/>
                    <a:pt x="1272766" y="90662"/>
                    <a:pt x="1274159" y="90662"/>
                  </a:cubicBezTo>
                  <a:lnTo>
                    <a:pt x="1283911" y="90662"/>
                  </a:lnTo>
                  <a:cubicBezTo>
                    <a:pt x="1283911" y="90662"/>
                    <a:pt x="1283911" y="90662"/>
                    <a:pt x="1283911" y="89499"/>
                  </a:cubicBezTo>
                  <a:lnTo>
                    <a:pt x="1283911" y="81363"/>
                  </a:lnTo>
                  <a:cubicBezTo>
                    <a:pt x="1283911" y="81363"/>
                    <a:pt x="1283911" y="81363"/>
                    <a:pt x="1285583" y="81363"/>
                  </a:cubicBezTo>
                  <a:lnTo>
                    <a:pt x="1297285" y="81363"/>
                  </a:lnTo>
                  <a:cubicBezTo>
                    <a:pt x="1297285" y="81363"/>
                    <a:pt x="1297285" y="81363"/>
                    <a:pt x="1297285" y="82525"/>
                  </a:cubicBezTo>
                  <a:lnTo>
                    <a:pt x="1297285" y="90662"/>
                  </a:lnTo>
                  <a:cubicBezTo>
                    <a:pt x="1301743" y="90662"/>
                    <a:pt x="1301743" y="90662"/>
                    <a:pt x="1301743" y="34870"/>
                  </a:cubicBezTo>
                  <a:cubicBezTo>
                    <a:pt x="1301743" y="34870"/>
                    <a:pt x="1301743" y="34870"/>
                    <a:pt x="1402049" y="34870"/>
                  </a:cubicBezTo>
                  <a:cubicBezTo>
                    <a:pt x="1402049" y="34870"/>
                    <a:pt x="1402049" y="34870"/>
                    <a:pt x="1402049" y="109259"/>
                  </a:cubicBezTo>
                  <a:cubicBezTo>
                    <a:pt x="1402049" y="109259"/>
                    <a:pt x="1402049" y="109259"/>
                    <a:pt x="1404278" y="109259"/>
                  </a:cubicBezTo>
                  <a:lnTo>
                    <a:pt x="1419881" y="109259"/>
                  </a:lnTo>
                  <a:cubicBezTo>
                    <a:pt x="1419881" y="109259"/>
                    <a:pt x="1419881" y="109259"/>
                    <a:pt x="1419881" y="25571"/>
                  </a:cubicBezTo>
                  <a:cubicBezTo>
                    <a:pt x="1419881" y="25571"/>
                    <a:pt x="1419881" y="25571"/>
                    <a:pt x="1442171" y="13948"/>
                  </a:cubicBezTo>
                  <a:cubicBezTo>
                    <a:pt x="1442171" y="13948"/>
                    <a:pt x="1442171" y="13948"/>
                    <a:pt x="1471148" y="13948"/>
                  </a:cubicBezTo>
                  <a:cubicBezTo>
                    <a:pt x="1471148" y="13948"/>
                    <a:pt x="1471148" y="13948"/>
                    <a:pt x="1473099" y="12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/>
            </a:p>
          </p:txBody>
        </p:sp>
        <p:sp>
          <p:nvSpPr>
            <p:cNvPr id="64" name="Rectangle 35">
              <a:extLst>
                <a:ext uri="{FF2B5EF4-FFF2-40B4-BE49-F238E27FC236}">
                  <a16:creationId xmlns:a16="http://schemas.microsoft.com/office/drawing/2014/main" id="{3CD85530-ECA6-46DD-A1F6-B6C10784DD4D}"/>
                </a:ext>
              </a:extLst>
            </p:cNvPr>
            <p:cNvSpPr/>
            <p:nvPr/>
          </p:nvSpPr>
          <p:spPr>
            <a:xfrm>
              <a:off x="2483768" y="3238221"/>
              <a:ext cx="3079941" cy="1160647"/>
            </a:xfrm>
            <a:custGeom>
              <a:avLst/>
              <a:gdLst/>
              <a:ahLst/>
              <a:cxnLst/>
              <a:rect l="l" t="t" r="r" b="b"/>
              <a:pathLst>
                <a:path w="3079941" h="1160647">
                  <a:moveTo>
                    <a:pt x="215205" y="0"/>
                  </a:moveTo>
                  <a:cubicBezTo>
                    <a:pt x="215205" y="18"/>
                    <a:pt x="215221" y="2040"/>
                    <a:pt x="217231" y="246443"/>
                  </a:cubicBezTo>
                  <a:cubicBezTo>
                    <a:pt x="217243" y="246467"/>
                    <a:pt x="217888" y="247808"/>
                    <a:pt x="255738" y="326429"/>
                  </a:cubicBezTo>
                  <a:cubicBezTo>
                    <a:pt x="255746" y="326429"/>
                    <a:pt x="255857" y="326429"/>
                    <a:pt x="257765" y="326429"/>
                  </a:cubicBezTo>
                  <a:lnTo>
                    <a:pt x="271952" y="326429"/>
                  </a:lnTo>
                  <a:cubicBezTo>
                    <a:pt x="271952" y="326443"/>
                    <a:pt x="271952" y="327005"/>
                    <a:pt x="271952" y="350208"/>
                  </a:cubicBezTo>
                  <a:cubicBezTo>
                    <a:pt x="271954" y="350214"/>
                    <a:pt x="271992" y="350272"/>
                    <a:pt x="272459" y="351019"/>
                  </a:cubicBezTo>
                  <a:lnTo>
                    <a:pt x="276005" y="356694"/>
                  </a:lnTo>
                  <a:cubicBezTo>
                    <a:pt x="276005" y="356714"/>
                    <a:pt x="276005" y="358229"/>
                    <a:pt x="276005" y="471268"/>
                  </a:cubicBezTo>
                  <a:cubicBezTo>
                    <a:pt x="276014" y="471268"/>
                    <a:pt x="276154" y="471268"/>
                    <a:pt x="278285" y="471268"/>
                  </a:cubicBezTo>
                  <a:lnTo>
                    <a:pt x="294246" y="471268"/>
                  </a:lnTo>
                  <a:cubicBezTo>
                    <a:pt x="294246" y="471288"/>
                    <a:pt x="294246" y="472923"/>
                    <a:pt x="294246" y="611783"/>
                  </a:cubicBezTo>
                  <a:cubicBezTo>
                    <a:pt x="294256" y="611782"/>
                    <a:pt x="294368" y="611761"/>
                    <a:pt x="295766" y="611513"/>
                  </a:cubicBezTo>
                  <a:lnTo>
                    <a:pt x="306406" y="609622"/>
                  </a:lnTo>
                  <a:cubicBezTo>
                    <a:pt x="306406" y="609644"/>
                    <a:pt x="306376" y="610978"/>
                    <a:pt x="304379" y="698254"/>
                  </a:cubicBezTo>
                  <a:cubicBezTo>
                    <a:pt x="304389" y="698256"/>
                    <a:pt x="304500" y="698276"/>
                    <a:pt x="305899" y="698525"/>
                  </a:cubicBezTo>
                  <a:lnTo>
                    <a:pt x="316539" y="700416"/>
                  </a:lnTo>
                  <a:cubicBezTo>
                    <a:pt x="316541" y="700423"/>
                    <a:pt x="316561" y="700487"/>
                    <a:pt x="316792" y="701227"/>
                  </a:cubicBezTo>
                  <a:lnTo>
                    <a:pt x="318566" y="706902"/>
                  </a:lnTo>
                  <a:cubicBezTo>
                    <a:pt x="318568" y="706893"/>
                    <a:pt x="318613" y="706750"/>
                    <a:pt x="319326" y="704470"/>
                  </a:cubicBezTo>
                  <a:lnTo>
                    <a:pt x="324646" y="687446"/>
                  </a:lnTo>
                  <a:cubicBezTo>
                    <a:pt x="324653" y="687446"/>
                    <a:pt x="324753" y="687446"/>
                    <a:pt x="326419" y="687446"/>
                  </a:cubicBezTo>
                  <a:lnTo>
                    <a:pt x="338833" y="687446"/>
                  </a:lnTo>
                  <a:cubicBezTo>
                    <a:pt x="338833" y="687463"/>
                    <a:pt x="338833" y="688156"/>
                    <a:pt x="338833" y="719872"/>
                  </a:cubicBezTo>
                  <a:cubicBezTo>
                    <a:pt x="338839" y="719877"/>
                    <a:pt x="338916" y="719917"/>
                    <a:pt x="339846" y="720413"/>
                  </a:cubicBezTo>
                  <a:lnTo>
                    <a:pt x="346940" y="724196"/>
                  </a:lnTo>
                  <a:cubicBezTo>
                    <a:pt x="346940" y="724205"/>
                    <a:pt x="346940" y="724306"/>
                    <a:pt x="346940" y="725547"/>
                  </a:cubicBezTo>
                  <a:lnTo>
                    <a:pt x="346940" y="735005"/>
                  </a:lnTo>
                  <a:cubicBezTo>
                    <a:pt x="346960" y="735005"/>
                    <a:pt x="347868" y="735005"/>
                    <a:pt x="391527" y="735005"/>
                  </a:cubicBezTo>
                  <a:cubicBezTo>
                    <a:pt x="391527" y="735013"/>
                    <a:pt x="391527" y="735096"/>
                    <a:pt x="391527" y="736086"/>
                  </a:cubicBezTo>
                  <a:lnTo>
                    <a:pt x="391527" y="743652"/>
                  </a:lnTo>
                  <a:cubicBezTo>
                    <a:pt x="391536" y="743652"/>
                    <a:pt x="391657" y="743652"/>
                    <a:pt x="393553" y="743652"/>
                  </a:cubicBezTo>
                  <a:lnTo>
                    <a:pt x="407740" y="743652"/>
                  </a:lnTo>
                  <a:cubicBezTo>
                    <a:pt x="407740" y="743634"/>
                    <a:pt x="407740" y="742905"/>
                    <a:pt x="407740" y="713387"/>
                  </a:cubicBezTo>
                  <a:cubicBezTo>
                    <a:pt x="407761" y="713387"/>
                    <a:pt x="408691" y="713387"/>
                    <a:pt x="452327" y="713387"/>
                  </a:cubicBezTo>
                  <a:cubicBezTo>
                    <a:pt x="452327" y="713379"/>
                    <a:pt x="452327" y="713282"/>
                    <a:pt x="452327" y="712036"/>
                  </a:cubicBezTo>
                  <a:lnTo>
                    <a:pt x="452327" y="702578"/>
                  </a:lnTo>
                  <a:cubicBezTo>
                    <a:pt x="452333" y="702578"/>
                    <a:pt x="452407" y="702578"/>
                    <a:pt x="453341" y="702578"/>
                  </a:cubicBezTo>
                  <a:lnTo>
                    <a:pt x="460434" y="702578"/>
                  </a:lnTo>
                  <a:cubicBezTo>
                    <a:pt x="460434" y="702571"/>
                    <a:pt x="460434" y="702458"/>
                    <a:pt x="460434" y="700687"/>
                  </a:cubicBezTo>
                  <a:lnTo>
                    <a:pt x="460434" y="687446"/>
                  </a:lnTo>
                  <a:cubicBezTo>
                    <a:pt x="460443" y="687446"/>
                    <a:pt x="460515" y="687446"/>
                    <a:pt x="461194" y="687446"/>
                  </a:cubicBezTo>
                  <a:lnTo>
                    <a:pt x="466514" y="687446"/>
                  </a:lnTo>
                  <a:cubicBezTo>
                    <a:pt x="466514" y="687439"/>
                    <a:pt x="466514" y="687354"/>
                    <a:pt x="466514" y="686365"/>
                  </a:cubicBezTo>
                  <a:lnTo>
                    <a:pt x="466514" y="678798"/>
                  </a:lnTo>
                  <a:cubicBezTo>
                    <a:pt x="466522" y="678798"/>
                    <a:pt x="466646" y="678798"/>
                    <a:pt x="468541" y="678798"/>
                  </a:cubicBezTo>
                  <a:lnTo>
                    <a:pt x="482728" y="678798"/>
                  </a:lnTo>
                  <a:cubicBezTo>
                    <a:pt x="482728" y="678805"/>
                    <a:pt x="482728" y="678882"/>
                    <a:pt x="482728" y="679879"/>
                  </a:cubicBezTo>
                  <a:lnTo>
                    <a:pt x="482728" y="687446"/>
                  </a:lnTo>
                  <a:cubicBezTo>
                    <a:pt x="482739" y="687446"/>
                    <a:pt x="483240" y="687446"/>
                    <a:pt x="505021" y="687446"/>
                  </a:cubicBezTo>
                  <a:cubicBezTo>
                    <a:pt x="505021" y="687438"/>
                    <a:pt x="505021" y="687324"/>
                    <a:pt x="505021" y="685554"/>
                  </a:cubicBezTo>
                  <a:lnTo>
                    <a:pt x="505021" y="672313"/>
                  </a:lnTo>
                  <a:cubicBezTo>
                    <a:pt x="505027" y="672313"/>
                    <a:pt x="505124" y="672313"/>
                    <a:pt x="506795" y="672313"/>
                  </a:cubicBezTo>
                  <a:lnTo>
                    <a:pt x="519208" y="672313"/>
                  </a:lnTo>
                  <a:cubicBezTo>
                    <a:pt x="519208" y="672325"/>
                    <a:pt x="519208" y="672839"/>
                    <a:pt x="519208" y="696093"/>
                  </a:cubicBezTo>
                  <a:cubicBezTo>
                    <a:pt x="519215" y="696093"/>
                    <a:pt x="519295" y="696093"/>
                    <a:pt x="520222" y="696093"/>
                  </a:cubicBezTo>
                  <a:lnTo>
                    <a:pt x="527315" y="696093"/>
                  </a:lnTo>
                  <a:cubicBezTo>
                    <a:pt x="527315" y="696087"/>
                    <a:pt x="527315" y="696006"/>
                    <a:pt x="527315" y="695012"/>
                  </a:cubicBezTo>
                  <a:lnTo>
                    <a:pt x="527315" y="687446"/>
                  </a:lnTo>
                  <a:cubicBezTo>
                    <a:pt x="527324" y="687446"/>
                    <a:pt x="527442" y="687446"/>
                    <a:pt x="529088" y="687446"/>
                  </a:cubicBezTo>
                  <a:lnTo>
                    <a:pt x="541502" y="687446"/>
                  </a:lnTo>
                  <a:cubicBezTo>
                    <a:pt x="541502" y="687459"/>
                    <a:pt x="541502" y="688018"/>
                    <a:pt x="541502" y="713387"/>
                  </a:cubicBezTo>
                  <a:cubicBezTo>
                    <a:pt x="541510" y="713387"/>
                    <a:pt x="541628" y="713387"/>
                    <a:pt x="543529" y="713387"/>
                  </a:cubicBezTo>
                  <a:lnTo>
                    <a:pt x="557715" y="713387"/>
                  </a:lnTo>
                  <a:cubicBezTo>
                    <a:pt x="557715" y="713398"/>
                    <a:pt x="557715" y="713513"/>
                    <a:pt x="557715" y="715008"/>
                  </a:cubicBezTo>
                  <a:lnTo>
                    <a:pt x="557715" y="726358"/>
                  </a:lnTo>
                  <a:cubicBezTo>
                    <a:pt x="557723" y="726358"/>
                    <a:pt x="557794" y="726358"/>
                    <a:pt x="558475" y="726358"/>
                  </a:cubicBezTo>
                  <a:lnTo>
                    <a:pt x="563796" y="726358"/>
                  </a:lnTo>
                  <a:cubicBezTo>
                    <a:pt x="563796" y="726350"/>
                    <a:pt x="563796" y="726274"/>
                    <a:pt x="563796" y="725547"/>
                  </a:cubicBezTo>
                  <a:lnTo>
                    <a:pt x="563796" y="719872"/>
                  </a:lnTo>
                  <a:cubicBezTo>
                    <a:pt x="563813" y="719872"/>
                    <a:pt x="564532" y="719872"/>
                    <a:pt x="594196" y="719872"/>
                  </a:cubicBezTo>
                  <a:cubicBezTo>
                    <a:pt x="594196" y="719886"/>
                    <a:pt x="594196" y="720449"/>
                    <a:pt x="594196" y="743652"/>
                  </a:cubicBezTo>
                  <a:cubicBezTo>
                    <a:pt x="594203" y="743652"/>
                    <a:pt x="594282" y="743652"/>
                    <a:pt x="595209" y="743652"/>
                  </a:cubicBezTo>
                  <a:lnTo>
                    <a:pt x="602303" y="743652"/>
                  </a:lnTo>
                  <a:cubicBezTo>
                    <a:pt x="602303" y="743659"/>
                    <a:pt x="602303" y="743732"/>
                    <a:pt x="602303" y="744733"/>
                  </a:cubicBezTo>
                  <a:lnTo>
                    <a:pt x="602303" y="752299"/>
                  </a:lnTo>
                  <a:cubicBezTo>
                    <a:pt x="602312" y="752299"/>
                    <a:pt x="602385" y="752299"/>
                    <a:pt x="603063" y="752299"/>
                  </a:cubicBezTo>
                  <a:lnTo>
                    <a:pt x="608383" y="752299"/>
                  </a:lnTo>
                  <a:cubicBezTo>
                    <a:pt x="608383" y="752292"/>
                    <a:pt x="608383" y="752172"/>
                    <a:pt x="608383" y="750137"/>
                  </a:cubicBezTo>
                  <a:lnTo>
                    <a:pt x="608383" y="735005"/>
                  </a:lnTo>
                  <a:cubicBezTo>
                    <a:pt x="608390" y="735005"/>
                    <a:pt x="608468" y="735005"/>
                    <a:pt x="609396" y="735005"/>
                  </a:cubicBezTo>
                  <a:lnTo>
                    <a:pt x="616490" y="735005"/>
                  </a:lnTo>
                  <a:cubicBezTo>
                    <a:pt x="616490" y="735013"/>
                    <a:pt x="616490" y="735096"/>
                    <a:pt x="616490" y="736086"/>
                  </a:cubicBezTo>
                  <a:lnTo>
                    <a:pt x="616490" y="743652"/>
                  </a:lnTo>
                  <a:lnTo>
                    <a:pt x="621810" y="741659"/>
                  </a:lnTo>
                  <a:cubicBezTo>
                    <a:pt x="622570" y="741287"/>
                    <a:pt x="622570" y="741085"/>
                    <a:pt x="622570" y="740679"/>
                  </a:cubicBezTo>
                  <a:lnTo>
                    <a:pt x="622570" y="735005"/>
                  </a:lnTo>
                  <a:cubicBezTo>
                    <a:pt x="622587" y="735005"/>
                    <a:pt x="623388" y="735005"/>
                    <a:pt x="661077" y="735005"/>
                  </a:cubicBezTo>
                  <a:cubicBezTo>
                    <a:pt x="661077" y="735019"/>
                    <a:pt x="661077" y="735566"/>
                    <a:pt x="661077" y="758784"/>
                  </a:cubicBezTo>
                  <a:cubicBezTo>
                    <a:pt x="661085" y="758784"/>
                    <a:pt x="661203" y="758784"/>
                    <a:pt x="663103" y="758784"/>
                  </a:cubicBezTo>
                  <a:lnTo>
                    <a:pt x="677290" y="758784"/>
                  </a:lnTo>
                  <a:cubicBezTo>
                    <a:pt x="677290" y="758792"/>
                    <a:pt x="677290" y="758874"/>
                    <a:pt x="677290" y="759865"/>
                  </a:cubicBezTo>
                  <a:lnTo>
                    <a:pt x="677290" y="767431"/>
                  </a:lnTo>
                  <a:cubicBezTo>
                    <a:pt x="677299" y="767431"/>
                    <a:pt x="677422" y="767431"/>
                    <a:pt x="679064" y="767431"/>
                  </a:cubicBezTo>
                  <a:lnTo>
                    <a:pt x="691477" y="767431"/>
                  </a:lnTo>
                  <a:cubicBezTo>
                    <a:pt x="691477" y="767419"/>
                    <a:pt x="691477" y="766908"/>
                    <a:pt x="691477" y="743652"/>
                  </a:cubicBezTo>
                  <a:cubicBezTo>
                    <a:pt x="691484" y="743652"/>
                    <a:pt x="691562" y="743652"/>
                    <a:pt x="692490" y="743652"/>
                  </a:cubicBezTo>
                  <a:lnTo>
                    <a:pt x="699584" y="743652"/>
                  </a:lnTo>
                  <a:cubicBezTo>
                    <a:pt x="699584" y="743633"/>
                    <a:pt x="699584" y="742862"/>
                    <a:pt x="699584" y="711225"/>
                  </a:cubicBezTo>
                  <a:cubicBezTo>
                    <a:pt x="699591" y="711225"/>
                    <a:pt x="699668" y="711225"/>
                    <a:pt x="700597" y="711225"/>
                  </a:cubicBezTo>
                  <a:lnTo>
                    <a:pt x="707691" y="711225"/>
                  </a:lnTo>
                  <a:cubicBezTo>
                    <a:pt x="707691" y="711219"/>
                    <a:pt x="707691" y="711110"/>
                    <a:pt x="707691" y="709334"/>
                  </a:cubicBezTo>
                  <a:lnTo>
                    <a:pt x="707691" y="696093"/>
                  </a:lnTo>
                  <a:cubicBezTo>
                    <a:pt x="705664" y="696093"/>
                    <a:pt x="705664" y="696093"/>
                    <a:pt x="706424" y="694471"/>
                  </a:cubicBezTo>
                  <a:lnTo>
                    <a:pt x="711744" y="683122"/>
                  </a:lnTo>
                  <a:cubicBezTo>
                    <a:pt x="711749" y="683139"/>
                    <a:pt x="711944" y="683813"/>
                    <a:pt x="719851" y="711225"/>
                  </a:cubicBezTo>
                  <a:cubicBezTo>
                    <a:pt x="719859" y="711225"/>
                    <a:pt x="719932" y="711225"/>
                    <a:pt x="720611" y="711225"/>
                  </a:cubicBezTo>
                  <a:lnTo>
                    <a:pt x="725931" y="711225"/>
                  </a:lnTo>
                  <a:cubicBezTo>
                    <a:pt x="725931" y="711212"/>
                    <a:pt x="725931" y="710033"/>
                    <a:pt x="725931" y="605298"/>
                  </a:cubicBezTo>
                  <a:cubicBezTo>
                    <a:pt x="725941" y="605298"/>
                    <a:pt x="726055" y="605298"/>
                    <a:pt x="727451" y="605298"/>
                  </a:cubicBezTo>
                  <a:lnTo>
                    <a:pt x="738091" y="605298"/>
                  </a:lnTo>
                  <a:cubicBezTo>
                    <a:pt x="738091" y="605276"/>
                    <a:pt x="738091" y="604266"/>
                    <a:pt x="738091" y="557739"/>
                  </a:cubicBezTo>
                  <a:cubicBezTo>
                    <a:pt x="738108" y="557739"/>
                    <a:pt x="738733" y="557739"/>
                    <a:pt x="764438" y="557739"/>
                  </a:cubicBezTo>
                  <a:cubicBezTo>
                    <a:pt x="764438" y="557727"/>
                    <a:pt x="764438" y="557217"/>
                    <a:pt x="764438" y="536121"/>
                  </a:cubicBezTo>
                  <a:cubicBezTo>
                    <a:pt x="764457" y="536121"/>
                    <a:pt x="765246" y="536121"/>
                    <a:pt x="798892" y="536121"/>
                  </a:cubicBezTo>
                  <a:cubicBezTo>
                    <a:pt x="798892" y="536129"/>
                    <a:pt x="798892" y="536259"/>
                    <a:pt x="798892" y="538553"/>
                  </a:cubicBezTo>
                  <a:lnTo>
                    <a:pt x="798892" y="555577"/>
                  </a:lnTo>
                  <a:cubicBezTo>
                    <a:pt x="798901" y="555577"/>
                    <a:pt x="799032" y="555577"/>
                    <a:pt x="801172" y="555577"/>
                  </a:cubicBezTo>
                  <a:lnTo>
                    <a:pt x="817132" y="555577"/>
                  </a:lnTo>
                  <a:cubicBezTo>
                    <a:pt x="817132" y="555595"/>
                    <a:pt x="817132" y="556489"/>
                    <a:pt x="817132" y="603136"/>
                  </a:cubicBezTo>
                  <a:cubicBezTo>
                    <a:pt x="817138" y="603136"/>
                    <a:pt x="817214" y="603136"/>
                    <a:pt x="818145" y="603136"/>
                  </a:cubicBezTo>
                  <a:lnTo>
                    <a:pt x="825239" y="603136"/>
                  </a:lnTo>
                  <a:lnTo>
                    <a:pt x="839426" y="607460"/>
                  </a:lnTo>
                  <a:cubicBezTo>
                    <a:pt x="839426" y="607470"/>
                    <a:pt x="839426" y="608120"/>
                    <a:pt x="839426" y="646372"/>
                  </a:cubicBezTo>
                  <a:cubicBezTo>
                    <a:pt x="839432" y="646372"/>
                    <a:pt x="839507" y="646372"/>
                    <a:pt x="840439" y="646372"/>
                  </a:cubicBezTo>
                  <a:lnTo>
                    <a:pt x="847532" y="646372"/>
                  </a:lnTo>
                  <a:cubicBezTo>
                    <a:pt x="847532" y="646382"/>
                    <a:pt x="847532" y="646488"/>
                    <a:pt x="847532" y="647993"/>
                  </a:cubicBezTo>
                  <a:lnTo>
                    <a:pt x="847532" y="659342"/>
                  </a:lnTo>
                  <a:cubicBezTo>
                    <a:pt x="847540" y="659342"/>
                    <a:pt x="847664" y="659342"/>
                    <a:pt x="849559" y="659342"/>
                  </a:cubicBezTo>
                  <a:lnTo>
                    <a:pt x="863746" y="659342"/>
                  </a:lnTo>
                  <a:lnTo>
                    <a:pt x="869826" y="665828"/>
                  </a:lnTo>
                  <a:cubicBezTo>
                    <a:pt x="869826" y="665840"/>
                    <a:pt x="869826" y="666326"/>
                    <a:pt x="869826" y="687446"/>
                  </a:cubicBezTo>
                  <a:cubicBezTo>
                    <a:pt x="869835" y="687446"/>
                    <a:pt x="869966" y="687446"/>
                    <a:pt x="872106" y="687446"/>
                  </a:cubicBezTo>
                  <a:lnTo>
                    <a:pt x="888066" y="687446"/>
                  </a:lnTo>
                  <a:cubicBezTo>
                    <a:pt x="888066" y="687453"/>
                    <a:pt x="888066" y="687533"/>
                    <a:pt x="888066" y="688526"/>
                  </a:cubicBezTo>
                  <a:lnTo>
                    <a:pt x="888066" y="696093"/>
                  </a:lnTo>
                  <a:cubicBezTo>
                    <a:pt x="888075" y="696093"/>
                    <a:pt x="888174" y="696093"/>
                    <a:pt x="889333" y="696093"/>
                  </a:cubicBezTo>
                  <a:lnTo>
                    <a:pt x="898200" y="696093"/>
                  </a:lnTo>
                  <a:cubicBezTo>
                    <a:pt x="898200" y="696102"/>
                    <a:pt x="898200" y="696231"/>
                    <a:pt x="898200" y="698254"/>
                  </a:cubicBezTo>
                  <a:lnTo>
                    <a:pt x="898200" y="713387"/>
                  </a:lnTo>
                  <a:cubicBezTo>
                    <a:pt x="902253" y="713387"/>
                    <a:pt x="902253" y="713387"/>
                    <a:pt x="902253" y="711495"/>
                  </a:cubicBezTo>
                  <a:lnTo>
                    <a:pt x="902253" y="698254"/>
                  </a:lnTo>
                  <a:cubicBezTo>
                    <a:pt x="902259" y="698254"/>
                    <a:pt x="902337" y="698254"/>
                    <a:pt x="903266" y="698254"/>
                  </a:cubicBezTo>
                  <a:lnTo>
                    <a:pt x="910360" y="698254"/>
                  </a:lnTo>
                  <a:cubicBezTo>
                    <a:pt x="910360" y="698265"/>
                    <a:pt x="910360" y="698384"/>
                    <a:pt x="910360" y="699876"/>
                  </a:cubicBezTo>
                  <a:lnTo>
                    <a:pt x="910360" y="711225"/>
                  </a:lnTo>
                  <a:cubicBezTo>
                    <a:pt x="910369" y="711225"/>
                    <a:pt x="910442" y="711225"/>
                    <a:pt x="911120" y="711225"/>
                  </a:cubicBezTo>
                  <a:lnTo>
                    <a:pt x="916440" y="711225"/>
                  </a:lnTo>
                  <a:cubicBezTo>
                    <a:pt x="916440" y="706902"/>
                    <a:pt x="916440" y="706902"/>
                    <a:pt x="965080" y="706902"/>
                  </a:cubicBezTo>
                  <a:cubicBezTo>
                    <a:pt x="965080" y="706911"/>
                    <a:pt x="965080" y="707012"/>
                    <a:pt x="965080" y="708253"/>
                  </a:cubicBezTo>
                  <a:lnTo>
                    <a:pt x="965080" y="717710"/>
                  </a:lnTo>
                  <a:cubicBezTo>
                    <a:pt x="965088" y="717710"/>
                    <a:pt x="965163" y="717710"/>
                    <a:pt x="965840" y="717710"/>
                  </a:cubicBezTo>
                  <a:lnTo>
                    <a:pt x="971161" y="717710"/>
                  </a:lnTo>
                  <a:cubicBezTo>
                    <a:pt x="971161" y="717719"/>
                    <a:pt x="971161" y="717841"/>
                    <a:pt x="971161" y="719872"/>
                  </a:cubicBezTo>
                  <a:lnTo>
                    <a:pt x="971161" y="735005"/>
                  </a:lnTo>
                  <a:cubicBezTo>
                    <a:pt x="971169" y="735001"/>
                    <a:pt x="971285" y="734923"/>
                    <a:pt x="973187" y="733654"/>
                  </a:cubicBezTo>
                  <a:lnTo>
                    <a:pt x="987374" y="724196"/>
                  </a:lnTo>
                  <a:cubicBezTo>
                    <a:pt x="987376" y="724177"/>
                    <a:pt x="987507" y="723302"/>
                    <a:pt x="993454" y="683122"/>
                  </a:cubicBezTo>
                  <a:cubicBezTo>
                    <a:pt x="993463" y="683120"/>
                    <a:pt x="993532" y="683094"/>
                    <a:pt x="994214" y="682852"/>
                  </a:cubicBezTo>
                  <a:lnTo>
                    <a:pt x="999534" y="680960"/>
                  </a:lnTo>
                  <a:cubicBezTo>
                    <a:pt x="999534" y="680944"/>
                    <a:pt x="999567" y="679883"/>
                    <a:pt x="1001561" y="611783"/>
                  </a:cubicBezTo>
                  <a:cubicBezTo>
                    <a:pt x="1001561" y="611801"/>
                    <a:pt x="1001594" y="612892"/>
                    <a:pt x="1003588" y="680960"/>
                  </a:cubicBezTo>
                  <a:cubicBezTo>
                    <a:pt x="1003597" y="680963"/>
                    <a:pt x="1003668" y="680988"/>
                    <a:pt x="1004348" y="681230"/>
                  </a:cubicBezTo>
                  <a:lnTo>
                    <a:pt x="1009668" y="683122"/>
                  </a:lnTo>
                  <a:cubicBezTo>
                    <a:pt x="1009668" y="683102"/>
                    <a:pt x="1009668" y="681769"/>
                    <a:pt x="1009668" y="596651"/>
                  </a:cubicBezTo>
                  <a:cubicBezTo>
                    <a:pt x="1013721" y="596651"/>
                    <a:pt x="1013721" y="596651"/>
                    <a:pt x="1013721" y="564224"/>
                  </a:cubicBezTo>
                  <a:cubicBezTo>
                    <a:pt x="1013733" y="564224"/>
                    <a:pt x="1014419" y="564224"/>
                    <a:pt x="1052228" y="564224"/>
                  </a:cubicBezTo>
                  <a:cubicBezTo>
                    <a:pt x="1052228" y="564241"/>
                    <a:pt x="1052228" y="564959"/>
                    <a:pt x="1052228" y="596651"/>
                  </a:cubicBezTo>
                  <a:cubicBezTo>
                    <a:pt x="1052237" y="596651"/>
                    <a:pt x="1052309" y="596651"/>
                    <a:pt x="1052988" y="596651"/>
                  </a:cubicBezTo>
                  <a:lnTo>
                    <a:pt x="1058308" y="596651"/>
                  </a:lnTo>
                  <a:cubicBezTo>
                    <a:pt x="1058308" y="596630"/>
                    <a:pt x="1058308" y="595324"/>
                    <a:pt x="1058308" y="514503"/>
                  </a:cubicBezTo>
                  <a:cubicBezTo>
                    <a:pt x="1058314" y="514503"/>
                    <a:pt x="1058413" y="514503"/>
                    <a:pt x="1060082" y="514503"/>
                  </a:cubicBezTo>
                  <a:lnTo>
                    <a:pt x="1072495" y="514503"/>
                  </a:lnTo>
                  <a:cubicBezTo>
                    <a:pt x="1072495" y="514496"/>
                    <a:pt x="1072495" y="514385"/>
                    <a:pt x="1072495" y="512612"/>
                  </a:cubicBezTo>
                  <a:lnTo>
                    <a:pt x="1072495" y="499371"/>
                  </a:lnTo>
                  <a:cubicBezTo>
                    <a:pt x="1072506" y="499371"/>
                    <a:pt x="1073004" y="499371"/>
                    <a:pt x="1094789" y="499371"/>
                  </a:cubicBezTo>
                  <a:cubicBezTo>
                    <a:pt x="1094789" y="499364"/>
                    <a:pt x="1094789" y="499283"/>
                    <a:pt x="1094789" y="498290"/>
                  </a:cubicBezTo>
                  <a:lnTo>
                    <a:pt x="1094789" y="490724"/>
                  </a:lnTo>
                  <a:cubicBezTo>
                    <a:pt x="1094796" y="490724"/>
                    <a:pt x="1094906" y="490724"/>
                    <a:pt x="1096562" y="490724"/>
                  </a:cubicBezTo>
                  <a:lnTo>
                    <a:pt x="1108976" y="490724"/>
                  </a:lnTo>
                  <a:cubicBezTo>
                    <a:pt x="1108976" y="490732"/>
                    <a:pt x="1108976" y="490811"/>
                    <a:pt x="1108976" y="491805"/>
                  </a:cubicBezTo>
                  <a:lnTo>
                    <a:pt x="1108976" y="499371"/>
                  </a:lnTo>
                  <a:cubicBezTo>
                    <a:pt x="1108985" y="499371"/>
                    <a:pt x="1109058" y="499371"/>
                    <a:pt x="1109736" y="499371"/>
                  </a:cubicBezTo>
                  <a:lnTo>
                    <a:pt x="1115056" y="499371"/>
                  </a:lnTo>
                  <a:lnTo>
                    <a:pt x="1125189" y="495047"/>
                  </a:lnTo>
                  <a:lnTo>
                    <a:pt x="1129242" y="498290"/>
                  </a:lnTo>
                  <a:lnTo>
                    <a:pt x="1129242" y="490724"/>
                  </a:lnTo>
                  <a:cubicBezTo>
                    <a:pt x="1129251" y="490724"/>
                    <a:pt x="1129388" y="490724"/>
                    <a:pt x="1131522" y="490724"/>
                  </a:cubicBezTo>
                  <a:lnTo>
                    <a:pt x="1147483" y="490724"/>
                  </a:lnTo>
                  <a:cubicBezTo>
                    <a:pt x="1147483" y="490732"/>
                    <a:pt x="1147483" y="490811"/>
                    <a:pt x="1147483" y="491805"/>
                  </a:cubicBezTo>
                  <a:lnTo>
                    <a:pt x="1147483" y="499371"/>
                  </a:lnTo>
                  <a:cubicBezTo>
                    <a:pt x="1147502" y="499371"/>
                    <a:pt x="1148238" y="499371"/>
                    <a:pt x="1177883" y="499371"/>
                  </a:cubicBezTo>
                  <a:cubicBezTo>
                    <a:pt x="1177883" y="499381"/>
                    <a:pt x="1177883" y="499490"/>
                    <a:pt x="1177883" y="500992"/>
                  </a:cubicBezTo>
                  <a:lnTo>
                    <a:pt x="1177883" y="512342"/>
                  </a:lnTo>
                  <a:cubicBezTo>
                    <a:pt x="1177900" y="512342"/>
                    <a:pt x="1178540" y="512342"/>
                    <a:pt x="1204230" y="512342"/>
                  </a:cubicBezTo>
                  <a:cubicBezTo>
                    <a:pt x="1204230" y="512358"/>
                    <a:pt x="1204230" y="513038"/>
                    <a:pt x="1204230" y="542606"/>
                  </a:cubicBezTo>
                  <a:cubicBezTo>
                    <a:pt x="1204239" y="542606"/>
                    <a:pt x="1204312" y="542606"/>
                    <a:pt x="1204990" y="542606"/>
                  </a:cubicBezTo>
                  <a:lnTo>
                    <a:pt x="1210310" y="542606"/>
                  </a:lnTo>
                  <a:cubicBezTo>
                    <a:pt x="1210310" y="542613"/>
                    <a:pt x="1210310" y="542699"/>
                    <a:pt x="1210310" y="543687"/>
                  </a:cubicBezTo>
                  <a:lnTo>
                    <a:pt x="1210310" y="551254"/>
                  </a:lnTo>
                  <a:cubicBezTo>
                    <a:pt x="1214364" y="551254"/>
                    <a:pt x="1214364" y="551254"/>
                    <a:pt x="1214364" y="581518"/>
                  </a:cubicBezTo>
                  <a:cubicBezTo>
                    <a:pt x="1214373" y="581518"/>
                    <a:pt x="1214447" y="581518"/>
                    <a:pt x="1215124" y="581518"/>
                  </a:cubicBezTo>
                  <a:lnTo>
                    <a:pt x="1220444" y="581518"/>
                  </a:lnTo>
                  <a:cubicBezTo>
                    <a:pt x="1220444" y="581527"/>
                    <a:pt x="1220444" y="581594"/>
                    <a:pt x="1220444" y="582329"/>
                  </a:cubicBezTo>
                  <a:lnTo>
                    <a:pt x="1220444" y="588004"/>
                  </a:lnTo>
                  <a:cubicBezTo>
                    <a:pt x="1220450" y="588004"/>
                    <a:pt x="1220528" y="588004"/>
                    <a:pt x="1221457" y="588004"/>
                  </a:cubicBezTo>
                  <a:lnTo>
                    <a:pt x="1228550" y="588004"/>
                  </a:lnTo>
                  <a:cubicBezTo>
                    <a:pt x="1228550" y="588021"/>
                    <a:pt x="1228550" y="588734"/>
                    <a:pt x="1228550" y="618269"/>
                  </a:cubicBezTo>
                  <a:cubicBezTo>
                    <a:pt x="1228558" y="618269"/>
                    <a:pt x="1228678" y="618269"/>
                    <a:pt x="1230577" y="618269"/>
                  </a:cubicBezTo>
                  <a:lnTo>
                    <a:pt x="1244764" y="618269"/>
                  </a:lnTo>
                  <a:cubicBezTo>
                    <a:pt x="1244764" y="618285"/>
                    <a:pt x="1244764" y="618865"/>
                    <a:pt x="1244764" y="642048"/>
                  </a:cubicBezTo>
                  <a:cubicBezTo>
                    <a:pt x="1246791" y="642048"/>
                    <a:pt x="1246791" y="642048"/>
                    <a:pt x="1246791" y="643669"/>
                  </a:cubicBezTo>
                  <a:lnTo>
                    <a:pt x="1246791" y="655019"/>
                  </a:lnTo>
                  <a:cubicBezTo>
                    <a:pt x="1246800" y="655019"/>
                    <a:pt x="1246870" y="655019"/>
                    <a:pt x="1247551" y="655019"/>
                  </a:cubicBezTo>
                  <a:lnTo>
                    <a:pt x="1252871" y="655019"/>
                  </a:lnTo>
                  <a:cubicBezTo>
                    <a:pt x="1252871" y="655033"/>
                    <a:pt x="1252871" y="655596"/>
                    <a:pt x="1252871" y="678798"/>
                  </a:cubicBezTo>
                  <a:cubicBezTo>
                    <a:pt x="1252879" y="678798"/>
                    <a:pt x="1252978" y="678798"/>
                    <a:pt x="1254137" y="678798"/>
                  </a:cubicBezTo>
                  <a:lnTo>
                    <a:pt x="1263004" y="678798"/>
                  </a:lnTo>
                  <a:cubicBezTo>
                    <a:pt x="1265031" y="680960"/>
                    <a:pt x="1265031" y="680960"/>
                    <a:pt x="1265031" y="682852"/>
                  </a:cubicBezTo>
                  <a:lnTo>
                    <a:pt x="1265031" y="696093"/>
                  </a:lnTo>
                  <a:cubicBezTo>
                    <a:pt x="1265036" y="696086"/>
                    <a:pt x="1265123" y="695979"/>
                    <a:pt x="1266551" y="694201"/>
                  </a:cubicBezTo>
                  <a:lnTo>
                    <a:pt x="1277191" y="680960"/>
                  </a:lnTo>
                  <a:cubicBezTo>
                    <a:pt x="1277206" y="680960"/>
                    <a:pt x="1277845" y="680960"/>
                    <a:pt x="1305565" y="680960"/>
                  </a:cubicBezTo>
                  <a:cubicBezTo>
                    <a:pt x="1305565" y="680985"/>
                    <a:pt x="1305565" y="682386"/>
                    <a:pt x="1305565" y="767431"/>
                  </a:cubicBezTo>
                  <a:cubicBezTo>
                    <a:pt x="1305573" y="767431"/>
                    <a:pt x="1305649" y="767431"/>
                    <a:pt x="1306325" y="767431"/>
                  </a:cubicBezTo>
                  <a:lnTo>
                    <a:pt x="1311645" y="767431"/>
                  </a:lnTo>
                  <a:cubicBezTo>
                    <a:pt x="1311649" y="767423"/>
                    <a:pt x="1311708" y="767323"/>
                    <a:pt x="1312405" y="766080"/>
                  </a:cubicBezTo>
                  <a:lnTo>
                    <a:pt x="1317725" y="756622"/>
                  </a:lnTo>
                  <a:cubicBezTo>
                    <a:pt x="1317725" y="756629"/>
                    <a:pt x="1317725" y="756728"/>
                    <a:pt x="1317725" y="758514"/>
                  </a:cubicBezTo>
                  <a:lnTo>
                    <a:pt x="1317725" y="771755"/>
                  </a:lnTo>
                  <a:cubicBezTo>
                    <a:pt x="1321778" y="771755"/>
                    <a:pt x="1321778" y="771755"/>
                    <a:pt x="1321778" y="726358"/>
                  </a:cubicBezTo>
                  <a:cubicBezTo>
                    <a:pt x="1321787" y="726358"/>
                    <a:pt x="1321857" y="726358"/>
                    <a:pt x="1322538" y="726358"/>
                  </a:cubicBezTo>
                  <a:lnTo>
                    <a:pt x="1327858" y="726358"/>
                  </a:lnTo>
                  <a:cubicBezTo>
                    <a:pt x="1327858" y="726343"/>
                    <a:pt x="1327858" y="725343"/>
                    <a:pt x="1327858" y="661504"/>
                  </a:cubicBezTo>
                  <a:cubicBezTo>
                    <a:pt x="1327865" y="661504"/>
                    <a:pt x="1327946" y="661504"/>
                    <a:pt x="1328872" y="661504"/>
                  </a:cubicBezTo>
                  <a:lnTo>
                    <a:pt x="1335965" y="661504"/>
                  </a:lnTo>
                  <a:cubicBezTo>
                    <a:pt x="1335971" y="661483"/>
                    <a:pt x="1336235" y="660543"/>
                    <a:pt x="1348125" y="618269"/>
                  </a:cubicBezTo>
                  <a:cubicBezTo>
                    <a:pt x="1348134" y="618269"/>
                    <a:pt x="1348231" y="618269"/>
                    <a:pt x="1349392" y="618269"/>
                  </a:cubicBezTo>
                  <a:lnTo>
                    <a:pt x="1358259" y="618269"/>
                  </a:lnTo>
                  <a:cubicBezTo>
                    <a:pt x="1358264" y="618292"/>
                    <a:pt x="1358490" y="619258"/>
                    <a:pt x="1368392" y="661504"/>
                  </a:cubicBezTo>
                  <a:cubicBezTo>
                    <a:pt x="1368398" y="661504"/>
                    <a:pt x="1368472" y="661504"/>
                    <a:pt x="1369405" y="661504"/>
                  </a:cubicBezTo>
                  <a:lnTo>
                    <a:pt x="1376499" y="661504"/>
                  </a:lnTo>
                  <a:cubicBezTo>
                    <a:pt x="1376499" y="661515"/>
                    <a:pt x="1376499" y="662182"/>
                    <a:pt x="1376499" y="700416"/>
                  </a:cubicBezTo>
                  <a:cubicBezTo>
                    <a:pt x="1376506" y="700416"/>
                    <a:pt x="1376605" y="700416"/>
                    <a:pt x="1378272" y="700416"/>
                  </a:cubicBezTo>
                  <a:lnTo>
                    <a:pt x="1390686" y="700416"/>
                  </a:lnTo>
                  <a:cubicBezTo>
                    <a:pt x="1390686" y="700424"/>
                    <a:pt x="1390686" y="700546"/>
                    <a:pt x="1390686" y="702578"/>
                  </a:cubicBezTo>
                  <a:lnTo>
                    <a:pt x="1390686" y="717710"/>
                  </a:lnTo>
                  <a:cubicBezTo>
                    <a:pt x="1394739" y="717710"/>
                    <a:pt x="1394739" y="717710"/>
                    <a:pt x="1394739" y="715549"/>
                  </a:cubicBezTo>
                  <a:lnTo>
                    <a:pt x="1394739" y="700416"/>
                  </a:lnTo>
                  <a:cubicBezTo>
                    <a:pt x="1394749" y="700416"/>
                    <a:pt x="1394861" y="700416"/>
                    <a:pt x="1396259" y="700416"/>
                  </a:cubicBezTo>
                  <a:lnTo>
                    <a:pt x="1406899" y="700416"/>
                  </a:lnTo>
                  <a:cubicBezTo>
                    <a:pt x="1406899" y="700426"/>
                    <a:pt x="1406899" y="700543"/>
                    <a:pt x="1406899" y="702037"/>
                  </a:cubicBezTo>
                  <a:lnTo>
                    <a:pt x="1406899" y="713387"/>
                  </a:lnTo>
                  <a:cubicBezTo>
                    <a:pt x="1406915" y="713387"/>
                    <a:pt x="1407624" y="713387"/>
                    <a:pt x="1437300" y="713387"/>
                  </a:cubicBezTo>
                  <a:cubicBezTo>
                    <a:pt x="1437300" y="713370"/>
                    <a:pt x="1437300" y="712599"/>
                    <a:pt x="1437300" y="676637"/>
                  </a:cubicBezTo>
                  <a:cubicBezTo>
                    <a:pt x="1437308" y="676637"/>
                    <a:pt x="1437401" y="676637"/>
                    <a:pt x="1438566" y="676637"/>
                  </a:cubicBezTo>
                  <a:lnTo>
                    <a:pt x="1447433" y="676637"/>
                  </a:lnTo>
                  <a:cubicBezTo>
                    <a:pt x="1447433" y="676648"/>
                    <a:pt x="1447433" y="677142"/>
                    <a:pt x="1447433" y="698254"/>
                  </a:cubicBezTo>
                  <a:cubicBezTo>
                    <a:pt x="1449460" y="698254"/>
                    <a:pt x="1449460" y="698254"/>
                    <a:pt x="1449460" y="665828"/>
                  </a:cubicBezTo>
                  <a:cubicBezTo>
                    <a:pt x="1449474" y="665828"/>
                    <a:pt x="1450015" y="665828"/>
                    <a:pt x="1471753" y="665828"/>
                  </a:cubicBezTo>
                  <a:cubicBezTo>
                    <a:pt x="1471753" y="665818"/>
                    <a:pt x="1471753" y="665698"/>
                    <a:pt x="1471753" y="664206"/>
                  </a:cubicBezTo>
                  <a:lnTo>
                    <a:pt x="1471753" y="652857"/>
                  </a:lnTo>
                  <a:cubicBezTo>
                    <a:pt x="1471761" y="652857"/>
                    <a:pt x="1471836" y="652857"/>
                    <a:pt x="1472513" y="652857"/>
                  </a:cubicBezTo>
                  <a:lnTo>
                    <a:pt x="1477833" y="652857"/>
                  </a:lnTo>
                  <a:cubicBezTo>
                    <a:pt x="1477833" y="652851"/>
                    <a:pt x="1477833" y="652738"/>
                    <a:pt x="1477833" y="650966"/>
                  </a:cubicBezTo>
                  <a:lnTo>
                    <a:pt x="1477833" y="637725"/>
                  </a:lnTo>
                  <a:lnTo>
                    <a:pt x="1481887" y="644210"/>
                  </a:lnTo>
                  <a:cubicBezTo>
                    <a:pt x="1481895" y="644210"/>
                    <a:pt x="1482024" y="644210"/>
                    <a:pt x="1484167" y="644210"/>
                  </a:cubicBezTo>
                  <a:lnTo>
                    <a:pt x="1500127" y="644210"/>
                  </a:lnTo>
                  <a:cubicBezTo>
                    <a:pt x="1500127" y="644202"/>
                    <a:pt x="1500127" y="644134"/>
                    <a:pt x="1500127" y="643399"/>
                  </a:cubicBezTo>
                  <a:lnTo>
                    <a:pt x="1500127" y="637725"/>
                  </a:lnTo>
                  <a:cubicBezTo>
                    <a:pt x="1500136" y="637725"/>
                    <a:pt x="1500210" y="637725"/>
                    <a:pt x="1500887" y="637725"/>
                  </a:cubicBezTo>
                  <a:lnTo>
                    <a:pt x="1506207" y="637725"/>
                  </a:lnTo>
                  <a:cubicBezTo>
                    <a:pt x="1506207" y="637734"/>
                    <a:pt x="1506207" y="637834"/>
                    <a:pt x="1506207" y="639076"/>
                  </a:cubicBezTo>
                  <a:lnTo>
                    <a:pt x="1506207" y="648534"/>
                  </a:lnTo>
                  <a:cubicBezTo>
                    <a:pt x="1506222" y="648534"/>
                    <a:pt x="1506955" y="648534"/>
                    <a:pt x="1544714" y="648534"/>
                  </a:cubicBezTo>
                  <a:cubicBezTo>
                    <a:pt x="1544714" y="648552"/>
                    <a:pt x="1544714" y="650062"/>
                    <a:pt x="1544714" y="786887"/>
                  </a:cubicBezTo>
                  <a:cubicBezTo>
                    <a:pt x="1544724" y="786887"/>
                    <a:pt x="1544839" y="786887"/>
                    <a:pt x="1546234" y="786887"/>
                  </a:cubicBezTo>
                  <a:lnTo>
                    <a:pt x="1556874" y="786887"/>
                  </a:lnTo>
                  <a:cubicBezTo>
                    <a:pt x="1556874" y="782564"/>
                    <a:pt x="1556874" y="778240"/>
                    <a:pt x="1556874" y="773917"/>
                  </a:cubicBezTo>
                  <a:cubicBezTo>
                    <a:pt x="1558901" y="773917"/>
                    <a:pt x="1558901" y="773917"/>
                    <a:pt x="1560928" y="773917"/>
                  </a:cubicBezTo>
                  <a:cubicBezTo>
                    <a:pt x="1560928" y="778240"/>
                    <a:pt x="1560928" y="782564"/>
                    <a:pt x="1560928" y="786887"/>
                  </a:cubicBezTo>
                  <a:cubicBezTo>
                    <a:pt x="1571061" y="786887"/>
                    <a:pt x="1581195" y="786887"/>
                    <a:pt x="1591328" y="786887"/>
                  </a:cubicBezTo>
                  <a:cubicBezTo>
                    <a:pt x="1591328" y="776078"/>
                    <a:pt x="1591328" y="767431"/>
                    <a:pt x="1591328" y="756622"/>
                  </a:cubicBezTo>
                  <a:cubicBezTo>
                    <a:pt x="1595382" y="756622"/>
                    <a:pt x="1599435" y="756622"/>
                    <a:pt x="1603488" y="756622"/>
                  </a:cubicBezTo>
                  <a:lnTo>
                    <a:pt x="1615648" y="754461"/>
                  </a:lnTo>
                  <a:cubicBezTo>
                    <a:pt x="1617675" y="754461"/>
                    <a:pt x="1617675" y="756622"/>
                    <a:pt x="1619702" y="756622"/>
                  </a:cubicBezTo>
                  <a:lnTo>
                    <a:pt x="1629835" y="756622"/>
                  </a:lnTo>
                  <a:cubicBezTo>
                    <a:pt x="1629835" y="767431"/>
                    <a:pt x="1629835" y="778240"/>
                    <a:pt x="1629835" y="786887"/>
                  </a:cubicBezTo>
                  <a:cubicBezTo>
                    <a:pt x="1631862" y="786887"/>
                    <a:pt x="1633889" y="786887"/>
                    <a:pt x="1637942" y="786887"/>
                  </a:cubicBezTo>
                  <a:cubicBezTo>
                    <a:pt x="1637942" y="793373"/>
                    <a:pt x="1637942" y="799858"/>
                    <a:pt x="1637942" y="804182"/>
                  </a:cubicBezTo>
                  <a:lnTo>
                    <a:pt x="1647278" y="805087"/>
                  </a:lnTo>
                  <a:lnTo>
                    <a:pt x="1660236" y="805087"/>
                  </a:lnTo>
                  <a:cubicBezTo>
                    <a:pt x="1660236" y="799278"/>
                    <a:pt x="1660236" y="795106"/>
                    <a:pt x="1660236" y="789049"/>
                  </a:cubicBezTo>
                  <a:lnTo>
                    <a:pt x="1728192" y="789049"/>
                  </a:lnTo>
                  <a:lnTo>
                    <a:pt x="1728192" y="703796"/>
                  </a:lnTo>
                  <a:lnTo>
                    <a:pt x="1800200" y="703796"/>
                  </a:lnTo>
                  <a:lnTo>
                    <a:pt x="1800200" y="782564"/>
                  </a:lnTo>
                  <a:cubicBezTo>
                    <a:pt x="1800835" y="782564"/>
                    <a:pt x="1801470" y="782564"/>
                    <a:pt x="1802104" y="782564"/>
                  </a:cubicBezTo>
                  <a:lnTo>
                    <a:pt x="1803346" y="805087"/>
                  </a:lnTo>
                  <a:lnTo>
                    <a:pt x="1813022" y="805087"/>
                  </a:lnTo>
                  <a:cubicBezTo>
                    <a:pt x="1813558" y="797873"/>
                    <a:pt x="1814264" y="790219"/>
                    <a:pt x="1814264" y="782564"/>
                  </a:cubicBezTo>
                  <a:cubicBezTo>
                    <a:pt x="1816291" y="782564"/>
                    <a:pt x="1818318" y="782564"/>
                    <a:pt x="1820344" y="782564"/>
                  </a:cubicBezTo>
                  <a:lnTo>
                    <a:pt x="1821586" y="805087"/>
                  </a:lnTo>
                  <a:lnTo>
                    <a:pt x="1872208" y="805087"/>
                  </a:lnTo>
                  <a:lnTo>
                    <a:pt x="1872208" y="642059"/>
                  </a:lnTo>
                  <a:lnTo>
                    <a:pt x="2069535" y="642059"/>
                  </a:lnTo>
                  <a:lnTo>
                    <a:pt x="2069535" y="805087"/>
                  </a:lnTo>
                  <a:lnTo>
                    <a:pt x="2088232" y="805087"/>
                  </a:lnTo>
                  <a:lnTo>
                    <a:pt x="2088232" y="722394"/>
                  </a:lnTo>
                  <a:lnTo>
                    <a:pt x="2183352" y="722394"/>
                  </a:lnTo>
                  <a:cubicBezTo>
                    <a:pt x="2187427" y="616373"/>
                    <a:pt x="2190805" y="510899"/>
                    <a:pt x="2195282" y="404253"/>
                  </a:cubicBezTo>
                  <a:cubicBezTo>
                    <a:pt x="2185149" y="404253"/>
                    <a:pt x="2160829" y="391282"/>
                    <a:pt x="2183122" y="382635"/>
                  </a:cubicBezTo>
                  <a:cubicBezTo>
                    <a:pt x="2181095" y="380473"/>
                    <a:pt x="2179069" y="378311"/>
                    <a:pt x="2177042" y="378311"/>
                  </a:cubicBezTo>
                  <a:cubicBezTo>
                    <a:pt x="2177042" y="365341"/>
                    <a:pt x="2175015" y="363179"/>
                    <a:pt x="2185149" y="354532"/>
                  </a:cubicBezTo>
                  <a:cubicBezTo>
                    <a:pt x="2185149" y="350208"/>
                    <a:pt x="2185149" y="343723"/>
                    <a:pt x="2185149" y="337238"/>
                  </a:cubicBezTo>
                  <a:cubicBezTo>
                    <a:pt x="2189202" y="337238"/>
                    <a:pt x="2193256" y="337238"/>
                    <a:pt x="2199336" y="337238"/>
                  </a:cubicBezTo>
                  <a:cubicBezTo>
                    <a:pt x="2199336" y="328590"/>
                    <a:pt x="2199336" y="322105"/>
                    <a:pt x="2199336" y="315620"/>
                  </a:cubicBezTo>
                  <a:cubicBezTo>
                    <a:pt x="2199336" y="313458"/>
                    <a:pt x="2201362" y="313458"/>
                    <a:pt x="2201362" y="311296"/>
                  </a:cubicBezTo>
                  <a:cubicBezTo>
                    <a:pt x="2201362" y="285355"/>
                    <a:pt x="2201362" y="259414"/>
                    <a:pt x="2201362" y="233472"/>
                  </a:cubicBezTo>
                  <a:cubicBezTo>
                    <a:pt x="2201362" y="231310"/>
                    <a:pt x="2199336" y="229149"/>
                    <a:pt x="2199336" y="226987"/>
                  </a:cubicBezTo>
                  <a:cubicBezTo>
                    <a:pt x="2201362" y="224825"/>
                    <a:pt x="2203389" y="222663"/>
                    <a:pt x="2205416" y="220501"/>
                  </a:cubicBezTo>
                  <a:cubicBezTo>
                    <a:pt x="2205416" y="201045"/>
                    <a:pt x="2205416" y="181589"/>
                    <a:pt x="2205416" y="162133"/>
                  </a:cubicBezTo>
                  <a:cubicBezTo>
                    <a:pt x="2205416" y="159972"/>
                    <a:pt x="2205416" y="159972"/>
                    <a:pt x="2207442" y="157810"/>
                  </a:cubicBezTo>
                  <a:cubicBezTo>
                    <a:pt x="2207442" y="140516"/>
                    <a:pt x="2207442" y="121060"/>
                    <a:pt x="2207442" y="101604"/>
                  </a:cubicBezTo>
                  <a:cubicBezTo>
                    <a:pt x="2209469" y="92957"/>
                    <a:pt x="2209469" y="88633"/>
                    <a:pt x="2209469" y="82148"/>
                  </a:cubicBezTo>
                  <a:cubicBezTo>
                    <a:pt x="2213523" y="88633"/>
                    <a:pt x="2213523" y="92957"/>
                    <a:pt x="2213523" y="99442"/>
                  </a:cubicBezTo>
                  <a:cubicBezTo>
                    <a:pt x="2215549" y="121060"/>
                    <a:pt x="2215549" y="140516"/>
                    <a:pt x="2215549" y="157810"/>
                  </a:cubicBezTo>
                  <a:cubicBezTo>
                    <a:pt x="2217576" y="181589"/>
                    <a:pt x="2217576" y="201045"/>
                    <a:pt x="2217576" y="220501"/>
                  </a:cubicBezTo>
                  <a:cubicBezTo>
                    <a:pt x="2219603" y="222663"/>
                    <a:pt x="2221629" y="224825"/>
                    <a:pt x="2223656" y="226987"/>
                  </a:cubicBezTo>
                  <a:cubicBezTo>
                    <a:pt x="2223656" y="229149"/>
                    <a:pt x="2221629" y="231310"/>
                    <a:pt x="2221629" y="233472"/>
                  </a:cubicBezTo>
                  <a:cubicBezTo>
                    <a:pt x="2221629" y="259414"/>
                    <a:pt x="2221629" y="285355"/>
                    <a:pt x="2221629" y="311296"/>
                  </a:cubicBezTo>
                  <a:cubicBezTo>
                    <a:pt x="2221629" y="313458"/>
                    <a:pt x="2223656" y="313458"/>
                    <a:pt x="2223656" y="315620"/>
                  </a:cubicBezTo>
                  <a:cubicBezTo>
                    <a:pt x="2223656" y="322105"/>
                    <a:pt x="2223656" y="328590"/>
                    <a:pt x="2223656" y="337238"/>
                  </a:cubicBezTo>
                  <a:cubicBezTo>
                    <a:pt x="2227709" y="337238"/>
                    <a:pt x="2233789" y="337238"/>
                    <a:pt x="2237843" y="337238"/>
                  </a:cubicBezTo>
                  <a:cubicBezTo>
                    <a:pt x="2237843" y="343723"/>
                    <a:pt x="2237843" y="350208"/>
                    <a:pt x="2237843" y="354532"/>
                  </a:cubicBezTo>
                  <a:cubicBezTo>
                    <a:pt x="2245950" y="363179"/>
                    <a:pt x="2245950" y="363179"/>
                    <a:pt x="2245950" y="378311"/>
                  </a:cubicBezTo>
                  <a:cubicBezTo>
                    <a:pt x="2243923" y="378311"/>
                    <a:pt x="2241896" y="380473"/>
                    <a:pt x="2239870" y="382635"/>
                  </a:cubicBezTo>
                  <a:cubicBezTo>
                    <a:pt x="2260136" y="393444"/>
                    <a:pt x="2235816" y="402091"/>
                    <a:pt x="2227709" y="404253"/>
                  </a:cubicBezTo>
                  <a:cubicBezTo>
                    <a:pt x="2229736" y="488562"/>
                    <a:pt x="2233789" y="572871"/>
                    <a:pt x="2235816" y="657181"/>
                  </a:cubicBezTo>
                  <a:cubicBezTo>
                    <a:pt x="2258110" y="657181"/>
                    <a:pt x="2280403" y="657181"/>
                    <a:pt x="2300670" y="657181"/>
                  </a:cubicBezTo>
                  <a:cubicBezTo>
                    <a:pt x="2300670" y="683122"/>
                    <a:pt x="2300670" y="709063"/>
                    <a:pt x="2300670" y="732843"/>
                  </a:cubicBezTo>
                  <a:cubicBezTo>
                    <a:pt x="2304724" y="732843"/>
                    <a:pt x="2306750" y="732843"/>
                    <a:pt x="2308777" y="732843"/>
                  </a:cubicBezTo>
                  <a:cubicBezTo>
                    <a:pt x="2308777" y="730681"/>
                    <a:pt x="2310804" y="728519"/>
                    <a:pt x="2310804" y="726358"/>
                  </a:cubicBezTo>
                  <a:cubicBezTo>
                    <a:pt x="2312830" y="726358"/>
                    <a:pt x="2314857" y="726358"/>
                    <a:pt x="2316884" y="726358"/>
                  </a:cubicBezTo>
                  <a:cubicBezTo>
                    <a:pt x="2316884" y="728519"/>
                    <a:pt x="2316884" y="730681"/>
                    <a:pt x="2318911" y="735005"/>
                  </a:cubicBezTo>
                  <a:cubicBezTo>
                    <a:pt x="2322964" y="735005"/>
                    <a:pt x="2327017" y="735005"/>
                    <a:pt x="2331071" y="735005"/>
                  </a:cubicBezTo>
                  <a:cubicBezTo>
                    <a:pt x="2331071" y="732843"/>
                    <a:pt x="2331071" y="730681"/>
                    <a:pt x="2331071" y="728519"/>
                  </a:cubicBezTo>
                  <a:cubicBezTo>
                    <a:pt x="2339177" y="728519"/>
                    <a:pt x="2345257" y="728519"/>
                    <a:pt x="2353364" y="728519"/>
                  </a:cubicBezTo>
                  <a:cubicBezTo>
                    <a:pt x="2353364" y="730681"/>
                    <a:pt x="2353364" y="732843"/>
                    <a:pt x="2353364" y="735005"/>
                  </a:cubicBezTo>
                  <a:cubicBezTo>
                    <a:pt x="2359444" y="735005"/>
                    <a:pt x="2367551" y="735005"/>
                    <a:pt x="2373631" y="735005"/>
                  </a:cubicBezTo>
                  <a:cubicBezTo>
                    <a:pt x="2373631" y="750137"/>
                    <a:pt x="2373631" y="765270"/>
                    <a:pt x="2373631" y="780402"/>
                  </a:cubicBezTo>
                  <a:cubicBezTo>
                    <a:pt x="2377685" y="780402"/>
                    <a:pt x="2383765" y="780402"/>
                    <a:pt x="2387818" y="780402"/>
                  </a:cubicBezTo>
                  <a:cubicBezTo>
                    <a:pt x="2387818" y="776078"/>
                    <a:pt x="2387818" y="771755"/>
                    <a:pt x="2387818" y="767431"/>
                  </a:cubicBezTo>
                  <a:cubicBezTo>
                    <a:pt x="2393898" y="767431"/>
                    <a:pt x="2399978" y="767431"/>
                    <a:pt x="2404032" y="767431"/>
                  </a:cubicBezTo>
                  <a:cubicBezTo>
                    <a:pt x="2404032" y="706902"/>
                    <a:pt x="2404032" y="648534"/>
                    <a:pt x="2404032" y="588004"/>
                  </a:cubicBezTo>
                  <a:cubicBezTo>
                    <a:pt x="2406058" y="585842"/>
                    <a:pt x="2408085" y="583680"/>
                    <a:pt x="2410112" y="581518"/>
                  </a:cubicBezTo>
                  <a:cubicBezTo>
                    <a:pt x="2434432" y="581518"/>
                    <a:pt x="2458752" y="581518"/>
                    <a:pt x="2483073" y="581518"/>
                  </a:cubicBezTo>
                  <a:lnTo>
                    <a:pt x="2483073" y="590166"/>
                  </a:lnTo>
                  <a:lnTo>
                    <a:pt x="2493206" y="590166"/>
                  </a:lnTo>
                  <a:cubicBezTo>
                    <a:pt x="2493206" y="629078"/>
                    <a:pt x="2493206" y="667990"/>
                    <a:pt x="2493206" y="704740"/>
                  </a:cubicBezTo>
                  <a:cubicBezTo>
                    <a:pt x="2501313" y="704740"/>
                    <a:pt x="2507393" y="704740"/>
                    <a:pt x="2515500" y="704740"/>
                  </a:cubicBezTo>
                  <a:cubicBezTo>
                    <a:pt x="2515500" y="683122"/>
                    <a:pt x="2515500" y="661504"/>
                    <a:pt x="2515500" y="637725"/>
                  </a:cubicBezTo>
                  <a:cubicBezTo>
                    <a:pt x="2523606" y="637725"/>
                    <a:pt x="2533740" y="637725"/>
                    <a:pt x="2541847" y="637725"/>
                  </a:cubicBezTo>
                  <a:cubicBezTo>
                    <a:pt x="2543873" y="637725"/>
                    <a:pt x="2543873" y="635563"/>
                    <a:pt x="2545900" y="633401"/>
                  </a:cubicBezTo>
                  <a:lnTo>
                    <a:pt x="2554007" y="633401"/>
                  </a:lnTo>
                  <a:cubicBezTo>
                    <a:pt x="2556033" y="635563"/>
                    <a:pt x="2556033" y="637725"/>
                    <a:pt x="2558060" y="637725"/>
                  </a:cubicBezTo>
                  <a:cubicBezTo>
                    <a:pt x="2564140" y="637725"/>
                    <a:pt x="2572247" y="637725"/>
                    <a:pt x="2580354" y="637725"/>
                  </a:cubicBezTo>
                  <a:cubicBezTo>
                    <a:pt x="2580354" y="598813"/>
                    <a:pt x="2580354" y="559901"/>
                    <a:pt x="2580354" y="520989"/>
                  </a:cubicBezTo>
                  <a:cubicBezTo>
                    <a:pt x="2580368" y="520986"/>
                    <a:pt x="2581235" y="520822"/>
                    <a:pt x="2637101" y="510180"/>
                  </a:cubicBezTo>
                  <a:cubicBezTo>
                    <a:pt x="2637101" y="510187"/>
                    <a:pt x="2637101" y="510261"/>
                    <a:pt x="2637101" y="511261"/>
                  </a:cubicBezTo>
                  <a:lnTo>
                    <a:pt x="2637101" y="518827"/>
                  </a:lnTo>
                  <a:cubicBezTo>
                    <a:pt x="2637118" y="518827"/>
                    <a:pt x="2637762" y="518827"/>
                    <a:pt x="2663448" y="518827"/>
                  </a:cubicBezTo>
                  <a:cubicBezTo>
                    <a:pt x="2663448" y="518849"/>
                    <a:pt x="2663448" y="521220"/>
                    <a:pt x="2663448" y="773917"/>
                  </a:cubicBezTo>
                  <a:cubicBezTo>
                    <a:pt x="2669528" y="773917"/>
                    <a:pt x="2677635" y="773917"/>
                    <a:pt x="2685742" y="773917"/>
                  </a:cubicBezTo>
                  <a:cubicBezTo>
                    <a:pt x="2685742" y="771755"/>
                    <a:pt x="2685742" y="771755"/>
                    <a:pt x="2685742" y="769593"/>
                  </a:cubicBezTo>
                  <a:cubicBezTo>
                    <a:pt x="2689795" y="769593"/>
                    <a:pt x="2693848" y="769593"/>
                    <a:pt x="2697902" y="769593"/>
                  </a:cubicBezTo>
                  <a:cubicBezTo>
                    <a:pt x="2697902" y="771755"/>
                    <a:pt x="2697902" y="771755"/>
                    <a:pt x="2697902" y="773917"/>
                  </a:cubicBezTo>
                  <a:cubicBezTo>
                    <a:pt x="2706009" y="773917"/>
                    <a:pt x="2714115" y="773917"/>
                    <a:pt x="2722222" y="773917"/>
                  </a:cubicBezTo>
                  <a:cubicBezTo>
                    <a:pt x="2722222" y="769593"/>
                    <a:pt x="2722222" y="765270"/>
                    <a:pt x="2722222" y="760946"/>
                  </a:cubicBezTo>
                  <a:cubicBezTo>
                    <a:pt x="2732356" y="760946"/>
                    <a:pt x="2742489" y="760946"/>
                    <a:pt x="2750596" y="760946"/>
                  </a:cubicBezTo>
                  <a:cubicBezTo>
                    <a:pt x="2754649" y="756622"/>
                    <a:pt x="2758703" y="756622"/>
                    <a:pt x="2762756" y="756622"/>
                  </a:cubicBezTo>
                  <a:cubicBezTo>
                    <a:pt x="2768836" y="760946"/>
                    <a:pt x="2776943" y="760946"/>
                    <a:pt x="2783023" y="760946"/>
                  </a:cubicBezTo>
                  <a:cubicBezTo>
                    <a:pt x="2783023" y="754461"/>
                    <a:pt x="2783023" y="750137"/>
                    <a:pt x="2783023" y="743652"/>
                  </a:cubicBezTo>
                  <a:lnTo>
                    <a:pt x="2791130" y="743652"/>
                  </a:lnTo>
                  <a:cubicBezTo>
                    <a:pt x="2791130" y="739328"/>
                    <a:pt x="2791130" y="735005"/>
                    <a:pt x="2791130" y="730681"/>
                  </a:cubicBezTo>
                  <a:cubicBezTo>
                    <a:pt x="2809370" y="730681"/>
                    <a:pt x="2829637" y="730681"/>
                    <a:pt x="2847877" y="730681"/>
                  </a:cubicBezTo>
                  <a:cubicBezTo>
                    <a:pt x="2847877" y="719872"/>
                    <a:pt x="2847877" y="711225"/>
                    <a:pt x="2847877" y="700416"/>
                  </a:cubicBezTo>
                  <a:cubicBezTo>
                    <a:pt x="2853957" y="700416"/>
                    <a:pt x="2860037" y="700416"/>
                    <a:pt x="2866117" y="700416"/>
                  </a:cubicBezTo>
                  <a:cubicBezTo>
                    <a:pt x="2866117" y="698254"/>
                    <a:pt x="2866117" y="696093"/>
                    <a:pt x="2866117" y="693931"/>
                  </a:cubicBezTo>
                  <a:cubicBezTo>
                    <a:pt x="2870171" y="693931"/>
                    <a:pt x="2874224" y="693931"/>
                    <a:pt x="2878277" y="693931"/>
                  </a:cubicBezTo>
                  <a:cubicBezTo>
                    <a:pt x="2878277" y="696093"/>
                    <a:pt x="2878277" y="698254"/>
                    <a:pt x="2878277" y="700416"/>
                  </a:cubicBezTo>
                  <a:cubicBezTo>
                    <a:pt x="2884357" y="700416"/>
                    <a:pt x="2888411" y="700416"/>
                    <a:pt x="2894491" y="700416"/>
                  </a:cubicBezTo>
                  <a:cubicBezTo>
                    <a:pt x="2894491" y="715549"/>
                    <a:pt x="2894491" y="732843"/>
                    <a:pt x="2894491" y="750137"/>
                  </a:cubicBezTo>
                  <a:cubicBezTo>
                    <a:pt x="2904624" y="750137"/>
                    <a:pt x="2916785" y="750137"/>
                    <a:pt x="2926918" y="750137"/>
                  </a:cubicBezTo>
                  <a:cubicBezTo>
                    <a:pt x="2926918" y="741490"/>
                    <a:pt x="2926918" y="732843"/>
                    <a:pt x="2926918" y="724196"/>
                  </a:cubicBezTo>
                  <a:cubicBezTo>
                    <a:pt x="2939078" y="724196"/>
                    <a:pt x="2953265" y="724196"/>
                    <a:pt x="2965425" y="724196"/>
                  </a:cubicBezTo>
                  <a:cubicBezTo>
                    <a:pt x="2965425" y="713387"/>
                    <a:pt x="2965425" y="704740"/>
                    <a:pt x="2965425" y="693931"/>
                  </a:cubicBezTo>
                  <a:cubicBezTo>
                    <a:pt x="2981639" y="693931"/>
                    <a:pt x="2997852" y="693931"/>
                    <a:pt x="3014066" y="693931"/>
                  </a:cubicBezTo>
                  <a:cubicBezTo>
                    <a:pt x="3014066" y="693960"/>
                    <a:pt x="3014066" y="695735"/>
                    <a:pt x="3014066" y="805087"/>
                  </a:cubicBezTo>
                  <a:lnTo>
                    <a:pt x="3014066" y="818866"/>
                  </a:lnTo>
                  <a:lnTo>
                    <a:pt x="3079941" y="818866"/>
                  </a:lnTo>
                  <a:lnTo>
                    <a:pt x="3079941" y="924638"/>
                  </a:lnTo>
                  <a:lnTo>
                    <a:pt x="3079941" y="1030409"/>
                  </a:lnTo>
                  <a:lnTo>
                    <a:pt x="3079941" y="1160647"/>
                  </a:lnTo>
                  <a:lnTo>
                    <a:pt x="3014066" y="1160647"/>
                  </a:lnTo>
                  <a:lnTo>
                    <a:pt x="2842946" y="1160647"/>
                  </a:lnTo>
                  <a:lnTo>
                    <a:pt x="200958" y="1160647"/>
                  </a:lnTo>
                  <a:lnTo>
                    <a:pt x="200958" y="1126882"/>
                  </a:lnTo>
                  <a:lnTo>
                    <a:pt x="0" y="1126882"/>
                  </a:lnTo>
                  <a:lnTo>
                    <a:pt x="0" y="915339"/>
                  </a:lnTo>
                  <a:lnTo>
                    <a:pt x="103377" y="915339"/>
                  </a:lnTo>
                  <a:lnTo>
                    <a:pt x="103377" y="886329"/>
                  </a:lnTo>
                  <a:lnTo>
                    <a:pt x="55096" y="886329"/>
                  </a:lnTo>
                  <a:cubicBezTo>
                    <a:pt x="55096" y="886306"/>
                    <a:pt x="55096" y="884414"/>
                    <a:pt x="55096" y="724196"/>
                  </a:cubicBezTo>
                  <a:cubicBezTo>
                    <a:pt x="55107" y="724196"/>
                    <a:pt x="55578" y="724196"/>
                    <a:pt x="75363" y="724196"/>
                  </a:cubicBezTo>
                  <a:cubicBezTo>
                    <a:pt x="75367" y="724190"/>
                    <a:pt x="75404" y="724108"/>
                    <a:pt x="75870" y="723115"/>
                  </a:cubicBezTo>
                  <a:lnTo>
                    <a:pt x="79416" y="715549"/>
                  </a:lnTo>
                  <a:cubicBezTo>
                    <a:pt x="79425" y="715550"/>
                    <a:pt x="79538" y="715568"/>
                    <a:pt x="81190" y="715819"/>
                  </a:cubicBezTo>
                  <a:lnTo>
                    <a:pt x="93603" y="717710"/>
                  </a:lnTo>
                  <a:cubicBezTo>
                    <a:pt x="93606" y="717720"/>
                    <a:pt x="93644" y="717821"/>
                    <a:pt x="94110" y="719062"/>
                  </a:cubicBezTo>
                  <a:lnTo>
                    <a:pt x="97656" y="728519"/>
                  </a:lnTo>
                  <a:cubicBezTo>
                    <a:pt x="97670" y="728520"/>
                    <a:pt x="98266" y="728570"/>
                    <a:pt x="124003" y="730681"/>
                  </a:cubicBezTo>
                  <a:cubicBezTo>
                    <a:pt x="124003" y="730661"/>
                    <a:pt x="124003" y="729131"/>
                    <a:pt x="124003" y="607460"/>
                  </a:cubicBezTo>
                  <a:cubicBezTo>
                    <a:pt x="124012" y="607460"/>
                    <a:pt x="124131" y="607460"/>
                    <a:pt x="126030" y="607460"/>
                  </a:cubicBezTo>
                  <a:lnTo>
                    <a:pt x="140217" y="607460"/>
                  </a:lnTo>
                  <a:cubicBezTo>
                    <a:pt x="140217" y="607438"/>
                    <a:pt x="140217" y="605724"/>
                    <a:pt x="140217" y="471268"/>
                  </a:cubicBezTo>
                  <a:cubicBezTo>
                    <a:pt x="140225" y="471268"/>
                    <a:pt x="140333" y="471268"/>
                    <a:pt x="141990" y="471268"/>
                  </a:cubicBezTo>
                  <a:lnTo>
                    <a:pt x="154404" y="471268"/>
                  </a:lnTo>
                  <a:cubicBezTo>
                    <a:pt x="154404" y="471251"/>
                    <a:pt x="154404" y="469845"/>
                    <a:pt x="154404" y="356694"/>
                  </a:cubicBezTo>
                  <a:cubicBezTo>
                    <a:pt x="158457" y="354532"/>
                    <a:pt x="158457" y="354532"/>
                    <a:pt x="158457" y="328590"/>
                  </a:cubicBezTo>
                  <a:cubicBezTo>
                    <a:pt x="158464" y="328590"/>
                    <a:pt x="158584" y="328590"/>
                    <a:pt x="160484" y="328590"/>
                  </a:cubicBezTo>
                  <a:lnTo>
                    <a:pt x="174671" y="328590"/>
                  </a:lnTo>
                  <a:cubicBezTo>
                    <a:pt x="174682" y="328567"/>
                    <a:pt x="175288" y="327200"/>
                    <a:pt x="211151" y="246443"/>
                  </a:cubicBezTo>
                  <a:cubicBezTo>
                    <a:pt x="211151" y="246429"/>
                    <a:pt x="211185" y="244478"/>
                    <a:pt x="21520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/>
            </a:p>
          </p:txBody>
        </p:sp>
      </p:grpSp>
    </p:spTree>
    <p:extLst>
      <p:ext uri="{BB962C8B-B14F-4D97-AF65-F5344CB8AC3E}">
        <p14:creationId xmlns:p14="http://schemas.microsoft.com/office/powerpoint/2010/main" val="3723936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Стрелка вниз 51"/>
          <p:cNvSpPr/>
          <p:nvPr/>
        </p:nvSpPr>
        <p:spPr>
          <a:xfrm>
            <a:off x="3874148" y="3975703"/>
            <a:ext cx="4426055" cy="820845"/>
          </a:xfrm>
          <a:prstGeom prst="downArrow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accent4">
                    <a:lumMod val="50000"/>
                  </a:schemeClr>
                </a:solidFill>
              </a:rPr>
              <a:t>Актуальность</a:t>
            </a:r>
            <a:endParaRPr lang="ru-RU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25" name="Group 2">
            <a:extLst>
              <a:ext uri="{FF2B5EF4-FFF2-40B4-BE49-F238E27FC236}">
                <a16:creationId xmlns:a16="http://schemas.microsoft.com/office/drawing/2014/main" id="{D2F4851E-752F-4C16-A0BC-B3368A20B4CB}"/>
              </a:ext>
            </a:extLst>
          </p:cNvPr>
          <p:cNvGrpSpPr/>
          <p:nvPr/>
        </p:nvGrpSpPr>
        <p:grpSpPr>
          <a:xfrm>
            <a:off x="3375393" y="1798515"/>
            <a:ext cx="5444398" cy="4394291"/>
            <a:chOff x="3687885" y="1098352"/>
            <a:chExt cx="5321369" cy="5352954"/>
          </a:xfrm>
        </p:grpSpPr>
        <p:grpSp>
          <p:nvGrpSpPr>
            <p:cNvPr id="26" name="Group 3">
              <a:extLst>
                <a:ext uri="{FF2B5EF4-FFF2-40B4-BE49-F238E27FC236}">
                  <a16:creationId xmlns:a16="http://schemas.microsoft.com/office/drawing/2014/main" id="{7E042A89-4AA3-43AD-9DB1-F417B15F0EFB}"/>
                </a:ext>
              </a:extLst>
            </p:cNvPr>
            <p:cNvGrpSpPr/>
            <p:nvPr/>
          </p:nvGrpSpPr>
          <p:grpSpPr>
            <a:xfrm>
              <a:off x="3773236" y="1261557"/>
              <a:ext cx="5046453" cy="4820475"/>
              <a:chOff x="2520896" y="1261557"/>
              <a:chExt cx="6086095" cy="4820475"/>
            </a:xfrm>
          </p:grpSpPr>
          <p:sp>
            <p:nvSpPr>
              <p:cNvPr id="31" name="직사각형 1">
                <a:extLst>
                  <a:ext uri="{FF2B5EF4-FFF2-40B4-BE49-F238E27FC236}">
                    <a16:creationId xmlns:a16="http://schemas.microsoft.com/office/drawing/2014/main" id="{241F91D7-31AC-47DE-B28A-D5536678B7CA}"/>
                  </a:ext>
                </a:extLst>
              </p:cNvPr>
              <p:cNvSpPr/>
              <p:nvPr/>
            </p:nvSpPr>
            <p:spPr>
              <a:xfrm>
                <a:off x="2718457" y="1261557"/>
                <a:ext cx="5690977" cy="1157368"/>
              </a:xfrm>
              <a:prstGeom prst="rect">
                <a:avLst/>
              </a:prstGeom>
              <a:solidFill>
                <a:schemeClr val="accent1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ru-RU" altLang="ko-KR" sz="2800" b="1" dirty="0" smtClean="0"/>
                  <a:t>Низкая </a:t>
                </a:r>
              </a:p>
              <a:p>
                <a:pPr algn="ctr"/>
                <a:r>
                  <a:rPr lang="ru-RU" altLang="ko-KR" sz="2800" b="1" dirty="0" smtClean="0"/>
                  <a:t>производительность</a:t>
                </a:r>
                <a:endParaRPr lang="ko-KR" altLang="en-US" sz="2800" b="1" dirty="0"/>
              </a:p>
            </p:txBody>
          </p:sp>
          <p:sp>
            <p:nvSpPr>
              <p:cNvPr id="32" name="직사각형 1">
                <a:extLst>
                  <a:ext uri="{FF2B5EF4-FFF2-40B4-BE49-F238E27FC236}">
                    <a16:creationId xmlns:a16="http://schemas.microsoft.com/office/drawing/2014/main" id="{0E55EC54-87DB-494A-B350-283ABAF43CCD}"/>
                  </a:ext>
                </a:extLst>
              </p:cNvPr>
              <p:cNvSpPr/>
              <p:nvPr/>
            </p:nvSpPr>
            <p:spPr>
              <a:xfrm>
                <a:off x="3189988" y="2929370"/>
                <a:ext cx="4977739" cy="1100455"/>
              </a:xfrm>
              <a:prstGeom prst="rect">
                <a:avLst/>
              </a:prstGeom>
              <a:solidFill>
                <a:schemeClr val="accent2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ru-RU" altLang="ko-KR" sz="2800" b="1" dirty="0" smtClean="0"/>
                  <a:t>Автоматизация процесса обслуживания клиентов</a:t>
                </a:r>
                <a:endParaRPr lang="ko-KR" altLang="en-US" sz="2800" b="1" dirty="0"/>
              </a:p>
            </p:txBody>
          </p:sp>
          <p:sp>
            <p:nvSpPr>
              <p:cNvPr id="34" name="직사각형 1">
                <a:extLst>
                  <a:ext uri="{FF2B5EF4-FFF2-40B4-BE49-F238E27FC236}">
                    <a16:creationId xmlns:a16="http://schemas.microsoft.com/office/drawing/2014/main" id="{52BDBC20-2106-4C6A-B589-6BD296577F17}"/>
                  </a:ext>
                </a:extLst>
              </p:cNvPr>
              <p:cNvSpPr/>
              <p:nvPr/>
            </p:nvSpPr>
            <p:spPr>
              <a:xfrm>
                <a:off x="2520896" y="5130732"/>
                <a:ext cx="6086095" cy="951300"/>
              </a:xfrm>
              <a:prstGeom prst="rect">
                <a:avLst/>
              </a:prstGeom>
              <a:solidFill>
                <a:schemeClr val="accent4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ru-RU" altLang="ko-KR" sz="2800" b="1" dirty="0" smtClean="0"/>
                  <a:t>Доход компании увеличится</a:t>
                </a:r>
                <a:endParaRPr lang="ko-KR" altLang="en-US" sz="2800" b="1" dirty="0"/>
              </a:p>
            </p:txBody>
          </p:sp>
        </p:grpSp>
        <p:cxnSp>
          <p:nvCxnSpPr>
            <p:cNvPr id="27" name="Straight Arrow Connector 4">
              <a:extLst>
                <a:ext uri="{FF2B5EF4-FFF2-40B4-BE49-F238E27FC236}">
                  <a16:creationId xmlns:a16="http://schemas.microsoft.com/office/drawing/2014/main" id="{0EBEC200-E364-4EED-80AF-0033D4C69D36}"/>
                </a:ext>
              </a:extLst>
            </p:cNvPr>
            <p:cNvCxnSpPr/>
            <p:nvPr/>
          </p:nvCxnSpPr>
          <p:spPr>
            <a:xfrm rot="10800000" flipV="1">
              <a:off x="3687885" y="1566351"/>
              <a:ext cx="0" cy="936000"/>
            </a:xfrm>
            <a:prstGeom prst="straightConnector1">
              <a:avLst/>
            </a:prstGeom>
            <a:ln w="25400">
              <a:solidFill>
                <a:schemeClr val="accent1"/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5">
              <a:extLst>
                <a:ext uri="{FF2B5EF4-FFF2-40B4-BE49-F238E27FC236}">
                  <a16:creationId xmlns:a16="http://schemas.microsoft.com/office/drawing/2014/main" id="{3A8D787C-1C1D-4235-B3C2-37080FC8B58C}"/>
                </a:ext>
              </a:extLst>
            </p:cNvPr>
            <p:cNvCxnSpPr/>
            <p:nvPr/>
          </p:nvCxnSpPr>
          <p:spPr>
            <a:xfrm flipV="1">
              <a:off x="8799841" y="1098352"/>
              <a:ext cx="0" cy="936000"/>
            </a:xfrm>
            <a:prstGeom prst="straightConnector1">
              <a:avLst/>
            </a:prstGeom>
            <a:ln w="25400">
              <a:solidFill>
                <a:schemeClr val="accent2"/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6">
              <a:extLst>
                <a:ext uri="{FF2B5EF4-FFF2-40B4-BE49-F238E27FC236}">
                  <a16:creationId xmlns:a16="http://schemas.microsoft.com/office/drawing/2014/main" id="{B354D7DB-3635-45E8-B9E5-9E64D1239A33}"/>
                </a:ext>
              </a:extLst>
            </p:cNvPr>
            <p:cNvCxnSpPr/>
            <p:nvPr/>
          </p:nvCxnSpPr>
          <p:spPr>
            <a:xfrm rot="10800000" flipV="1">
              <a:off x="9009254" y="5515306"/>
              <a:ext cx="0" cy="936000"/>
            </a:xfrm>
            <a:prstGeom prst="straightConnector1">
              <a:avLst/>
            </a:prstGeom>
            <a:ln w="25400">
              <a:solidFill>
                <a:schemeClr val="accent3"/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Rectangle 24">
            <a:extLst>
              <a:ext uri="{FF2B5EF4-FFF2-40B4-BE49-F238E27FC236}">
                <a16:creationId xmlns:a16="http://schemas.microsoft.com/office/drawing/2014/main" id="{5F170AEA-CAFF-4F9A-ACAD-EA7E877C5E16}"/>
              </a:ext>
            </a:extLst>
          </p:cNvPr>
          <p:cNvSpPr/>
          <p:nvPr/>
        </p:nvSpPr>
        <p:spPr>
          <a:xfrm>
            <a:off x="9344320" y="4477487"/>
            <a:ext cx="1296000" cy="12960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8" name="Freeform 55">
            <a:extLst>
              <a:ext uri="{FF2B5EF4-FFF2-40B4-BE49-F238E27FC236}">
                <a16:creationId xmlns:a16="http://schemas.microsoft.com/office/drawing/2014/main" id="{16FD093D-7AC2-49A7-AF2F-7DCC2C95B3EE}"/>
              </a:ext>
            </a:extLst>
          </p:cNvPr>
          <p:cNvSpPr/>
          <p:nvPr/>
        </p:nvSpPr>
        <p:spPr>
          <a:xfrm rot="2806036">
            <a:off x="9782675" y="4611786"/>
            <a:ext cx="419290" cy="1027402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9" name="Rectangle 26">
            <a:extLst>
              <a:ext uri="{FF2B5EF4-FFF2-40B4-BE49-F238E27FC236}">
                <a16:creationId xmlns:a16="http://schemas.microsoft.com/office/drawing/2014/main" id="{F3BCE084-F194-4756-B853-A98C8DF677B6}"/>
              </a:ext>
            </a:extLst>
          </p:cNvPr>
          <p:cNvSpPr/>
          <p:nvPr/>
        </p:nvSpPr>
        <p:spPr>
          <a:xfrm>
            <a:off x="1774181" y="2214012"/>
            <a:ext cx="1296000" cy="129600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0" name="Rounded Rectangle 51">
            <a:extLst>
              <a:ext uri="{FF2B5EF4-FFF2-40B4-BE49-F238E27FC236}">
                <a16:creationId xmlns:a16="http://schemas.microsoft.com/office/drawing/2014/main" id="{4AF7E4F1-3103-411C-9281-D6022407A6F6}"/>
              </a:ext>
            </a:extLst>
          </p:cNvPr>
          <p:cNvSpPr/>
          <p:nvPr/>
        </p:nvSpPr>
        <p:spPr>
          <a:xfrm rot="16200000" flipH="1">
            <a:off x="1912210" y="2409788"/>
            <a:ext cx="960380" cy="904449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0094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accent4">
                    <a:lumMod val="50000"/>
                  </a:schemeClr>
                </a:solidFill>
              </a:rPr>
              <a:t>Цель и задачи</a:t>
            </a:r>
            <a:endParaRPr lang="ru-RU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5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1087274" y="1892998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1137932" y="3416997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" name="TextBox 2"/>
          <p:cNvSpPr txBox="1"/>
          <p:nvPr/>
        </p:nvSpPr>
        <p:spPr>
          <a:xfrm>
            <a:off x="1754909" y="1898322"/>
            <a:ext cx="618919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/>
              <a:t>Разработка информационной системы </a:t>
            </a:r>
          </a:p>
          <a:p>
            <a:r>
              <a:rPr lang="ru-RU" sz="2800" dirty="0" smtClean="0"/>
              <a:t>авторемонтного бизнеса</a:t>
            </a:r>
            <a:endParaRPr lang="ru-RU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1754909" y="3416997"/>
            <a:ext cx="832984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ru-RU" sz="2800" dirty="0" smtClean="0"/>
              <a:t>Проанализировать предметную область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800" dirty="0" smtClean="0"/>
              <a:t>Создать БД(Базу данных) </a:t>
            </a:r>
            <a:r>
              <a:rPr lang="ru-RU" sz="2800" dirty="0"/>
              <a:t>для </a:t>
            </a:r>
            <a:r>
              <a:rPr lang="ru-RU" sz="2800" dirty="0" smtClean="0"/>
              <a:t>ИС(</a:t>
            </a:r>
            <a:r>
              <a:rPr lang="ru-RU" sz="2800" dirty="0" err="1" smtClean="0"/>
              <a:t>Информационн</a:t>
            </a:r>
            <a:endParaRPr lang="ru-RU" sz="2800" dirty="0"/>
          </a:p>
          <a:p>
            <a:pPr marL="342900" lvl="0" indent="-342900">
              <a:buFont typeface="+mj-lt"/>
              <a:buAutoNum type="arabicPeriod"/>
            </a:pPr>
            <a:r>
              <a:rPr lang="ru-RU" sz="2800" dirty="0"/>
              <a:t>Написать ПО для ИС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800" dirty="0"/>
              <a:t>Разработать приложение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800" dirty="0"/>
              <a:t>Обеспечить разграничение прав доступа в систему</a:t>
            </a:r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0345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accent4">
                    <a:lumMod val="50000"/>
                  </a:schemeClr>
                </a:solidFill>
              </a:rPr>
              <a:t>Анализ существующих решений</a:t>
            </a:r>
            <a:endParaRPr lang="ru-RU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026" name="Picture 2" descr="https://asx-club.su/wp-content/uploads/a/5/0/a50583d7a32acb63d1bba90b21024d7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13" b="28571"/>
          <a:stretch/>
        </p:blipFill>
        <p:spPr bwMode="auto">
          <a:xfrm>
            <a:off x="415117" y="2541847"/>
            <a:ext cx="4167043" cy="877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4500" t="18445" r="75167" b="71926"/>
          <a:stretch/>
        </p:blipFill>
        <p:spPr>
          <a:xfrm>
            <a:off x="4057393" y="4716470"/>
            <a:ext cx="3718560" cy="9906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l="5250" t="11926" r="76333" b="80074"/>
          <a:stretch/>
        </p:blipFill>
        <p:spPr>
          <a:xfrm>
            <a:off x="7781636" y="2520850"/>
            <a:ext cx="3368040" cy="822960"/>
          </a:xfrm>
          <a:prstGeom prst="rect">
            <a:avLst/>
          </a:prstGeom>
        </p:spPr>
      </p:pic>
      <p:sp>
        <p:nvSpPr>
          <p:cNvPr id="11" name="Block Arc 19">
            <a:extLst>
              <a:ext uri="{FF2B5EF4-FFF2-40B4-BE49-F238E27FC236}">
                <a16:creationId xmlns:a16="http://schemas.microsoft.com/office/drawing/2014/main" id="{E819783C-7296-4FBF-BBF9-0A497C69C42B}"/>
              </a:ext>
            </a:extLst>
          </p:cNvPr>
          <p:cNvSpPr/>
          <p:nvPr/>
        </p:nvSpPr>
        <p:spPr>
          <a:xfrm rot="5400000" flipH="1">
            <a:off x="2417687" y="1019283"/>
            <a:ext cx="6459040" cy="7523891"/>
          </a:xfrm>
          <a:prstGeom prst="blockArc">
            <a:avLst>
              <a:gd name="adj1" fmla="val 18816148"/>
              <a:gd name="adj2" fmla="val 2680603"/>
              <a:gd name="adj3" fmla="val 129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Block Arc 19">
            <a:extLst>
              <a:ext uri="{FF2B5EF4-FFF2-40B4-BE49-F238E27FC236}">
                <a16:creationId xmlns:a16="http://schemas.microsoft.com/office/drawing/2014/main" id="{E819783C-7296-4FBF-BBF9-0A497C69C42B}"/>
              </a:ext>
            </a:extLst>
          </p:cNvPr>
          <p:cNvSpPr/>
          <p:nvPr/>
        </p:nvSpPr>
        <p:spPr>
          <a:xfrm rot="14092186" flipH="1">
            <a:off x="4669611" y="746138"/>
            <a:ext cx="4707700" cy="6171542"/>
          </a:xfrm>
          <a:prstGeom prst="blockArc">
            <a:avLst>
              <a:gd name="adj1" fmla="val 18816148"/>
              <a:gd name="adj2" fmla="val 2680603"/>
              <a:gd name="adj3" fmla="val 129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3" name="Block Arc 19">
            <a:extLst>
              <a:ext uri="{FF2B5EF4-FFF2-40B4-BE49-F238E27FC236}">
                <a16:creationId xmlns:a16="http://schemas.microsoft.com/office/drawing/2014/main" id="{E819783C-7296-4FBF-BBF9-0A497C69C42B}"/>
              </a:ext>
            </a:extLst>
          </p:cNvPr>
          <p:cNvSpPr/>
          <p:nvPr/>
        </p:nvSpPr>
        <p:spPr>
          <a:xfrm rot="18150805" flipH="1">
            <a:off x="1912073" y="315443"/>
            <a:ext cx="5274027" cy="6563945"/>
          </a:xfrm>
          <a:prstGeom prst="blockArc">
            <a:avLst>
              <a:gd name="adj1" fmla="val 18816148"/>
              <a:gd name="adj2" fmla="val 2680603"/>
              <a:gd name="adj3" fmla="val 129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728A2F94-8E7F-4D1A-8523-1D0F37CBA71D}"/>
              </a:ext>
            </a:extLst>
          </p:cNvPr>
          <p:cNvSpPr/>
          <p:nvPr/>
        </p:nvSpPr>
        <p:spPr>
          <a:xfrm>
            <a:off x="5280911" y="2697835"/>
            <a:ext cx="1435177" cy="1871237"/>
          </a:xfrm>
          <a:custGeom>
            <a:avLst/>
            <a:gdLst>
              <a:gd name="connsiteX0" fmla="*/ 2373452 w 4301913"/>
              <a:gd name="connsiteY0" fmla="*/ 4142218 h 5339689"/>
              <a:gd name="connsiteX1" fmla="*/ 2491863 w 4301913"/>
              <a:gd name="connsiteY1" fmla="*/ 4504031 h 5339689"/>
              <a:gd name="connsiteX2" fmla="*/ 2514887 w 4301913"/>
              <a:gd name="connsiteY2" fmla="*/ 4224449 h 5339689"/>
              <a:gd name="connsiteX3" fmla="*/ 2373452 w 4301913"/>
              <a:gd name="connsiteY3" fmla="*/ 4142218 h 5339689"/>
              <a:gd name="connsiteX4" fmla="*/ 1737713 w 4301913"/>
              <a:gd name="connsiteY4" fmla="*/ 0 h 5339689"/>
              <a:gd name="connsiteX5" fmla="*/ 2494232 w 4301913"/>
              <a:gd name="connsiteY5" fmla="*/ 793865 h 5339689"/>
              <a:gd name="connsiteX6" fmla="*/ 2531098 w 4301913"/>
              <a:gd name="connsiteY6" fmla="*/ 1178908 h 5339689"/>
              <a:gd name="connsiteX7" fmla="*/ 2424404 w 4301913"/>
              <a:gd name="connsiteY7" fmla="*/ 1268744 h 5339689"/>
              <a:gd name="connsiteX8" fmla="*/ 2241510 w 4301913"/>
              <a:gd name="connsiteY8" fmla="*/ 1761783 h 5339689"/>
              <a:gd name="connsiteX9" fmla="*/ 2220061 w 4301913"/>
              <a:gd name="connsiteY9" fmla="*/ 1910756 h 5339689"/>
              <a:gd name="connsiteX10" fmla="*/ 2066052 w 4301913"/>
              <a:gd name="connsiteY10" fmla="*/ 2183666 h 5339689"/>
              <a:gd name="connsiteX11" fmla="*/ 2317587 w 4301913"/>
              <a:gd name="connsiteY11" fmla="*/ 2483987 h 5339689"/>
              <a:gd name="connsiteX12" fmla="*/ 2322187 w 4301913"/>
              <a:gd name="connsiteY12" fmla="*/ 2504347 h 5339689"/>
              <a:gd name="connsiteX13" fmla="*/ 2224379 w 4301913"/>
              <a:gd name="connsiteY13" fmla="*/ 2497471 h 5339689"/>
              <a:gd name="connsiteX14" fmla="*/ 2357729 w 4301913"/>
              <a:gd name="connsiteY14" fmla="*/ 2754646 h 5339689"/>
              <a:gd name="connsiteX15" fmla="*/ 2322187 w 4301913"/>
              <a:gd name="connsiteY15" fmla="*/ 2504347 h 5339689"/>
              <a:gd name="connsiteX16" fmla="*/ 2337445 w 4301913"/>
              <a:gd name="connsiteY16" fmla="*/ 2505420 h 5339689"/>
              <a:gd name="connsiteX17" fmla="*/ 2317587 w 4301913"/>
              <a:gd name="connsiteY17" fmla="*/ 2483987 h 5339689"/>
              <a:gd name="connsiteX18" fmla="*/ 2245348 w 4301913"/>
              <a:gd name="connsiteY18" fmla="*/ 2296761 h 5339689"/>
              <a:gd name="connsiteX19" fmla="*/ 2232191 w 4301913"/>
              <a:gd name="connsiteY19" fmla="*/ 1957698 h 5339689"/>
              <a:gd name="connsiteX20" fmla="*/ 2335047 w 4301913"/>
              <a:gd name="connsiteY20" fmla="*/ 2199249 h 5339689"/>
              <a:gd name="connsiteX21" fmla="*/ 3132200 w 4301913"/>
              <a:gd name="connsiteY21" fmla="*/ 2447242 h 5339689"/>
              <a:gd name="connsiteX22" fmla="*/ 3378274 w 4301913"/>
              <a:gd name="connsiteY22" fmla="*/ 2560857 h 5339689"/>
              <a:gd name="connsiteX23" fmla="*/ 3508883 w 4301913"/>
              <a:gd name="connsiteY23" fmla="*/ 2990167 h 5339689"/>
              <a:gd name="connsiteX24" fmla="*/ 3598240 w 4301913"/>
              <a:gd name="connsiteY24" fmla="*/ 3107894 h 5339689"/>
              <a:gd name="connsiteX25" fmla="*/ 3594745 w 4301913"/>
              <a:gd name="connsiteY25" fmla="*/ 3285579 h 5339689"/>
              <a:gd name="connsiteX26" fmla="*/ 3651895 w 4301913"/>
              <a:gd name="connsiteY26" fmla="*/ 3356092 h 5339689"/>
              <a:gd name="connsiteX27" fmla="*/ 3637711 w 4301913"/>
              <a:gd name="connsiteY27" fmla="*/ 3431264 h 5339689"/>
              <a:gd name="connsiteX28" fmla="*/ 3719804 w 4301913"/>
              <a:gd name="connsiteY28" fmla="*/ 3476627 h 5339689"/>
              <a:gd name="connsiteX29" fmla="*/ 3712883 w 4301913"/>
              <a:gd name="connsiteY29" fmla="*/ 3623134 h 5339689"/>
              <a:gd name="connsiteX30" fmla="*/ 4072229 w 4301913"/>
              <a:gd name="connsiteY30" fmla="*/ 4192921 h 5339689"/>
              <a:gd name="connsiteX31" fmla="*/ 4224629 w 4301913"/>
              <a:gd name="connsiteY31" fmla="*/ 4288171 h 5339689"/>
              <a:gd name="connsiteX32" fmla="*/ 4300829 w 4301913"/>
              <a:gd name="connsiteY32" fmla="*/ 4756815 h 5339689"/>
              <a:gd name="connsiteX33" fmla="*/ 3847261 w 4301913"/>
              <a:gd name="connsiteY33" fmla="*/ 5216962 h 5339689"/>
              <a:gd name="connsiteX34" fmla="*/ 3422680 w 4301913"/>
              <a:gd name="connsiteY34" fmla="*/ 5222784 h 5339689"/>
              <a:gd name="connsiteX35" fmla="*/ 3313176 w 4301913"/>
              <a:gd name="connsiteY35" fmla="*/ 5151314 h 5339689"/>
              <a:gd name="connsiteX36" fmla="*/ 3369638 w 4301913"/>
              <a:gd name="connsiteY36" fmla="*/ 5323498 h 5339689"/>
              <a:gd name="connsiteX37" fmla="*/ 433336 w 4301913"/>
              <a:gd name="connsiteY37" fmla="*/ 5339690 h 5339689"/>
              <a:gd name="connsiteX38" fmla="*/ 481304 w 4301913"/>
              <a:gd name="connsiteY38" fmla="*/ 4979179 h 5339689"/>
              <a:gd name="connsiteX39" fmla="*/ 398526 w 4301913"/>
              <a:gd name="connsiteY39" fmla="*/ 4755101 h 5339689"/>
              <a:gd name="connsiteX40" fmla="*/ 421207 w 4301913"/>
              <a:gd name="connsiteY40" fmla="*/ 4524378 h 5339689"/>
              <a:gd name="connsiteX41" fmla="*/ 348297 w 4301913"/>
              <a:gd name="connsiteY41" fmla="*/ 4473120 h 5339689"/>
              <a:gd name="connsiteX42" fmla="*/ 279224 w 4301913"/>
              <a:gd name="connsiteY42" fmla="*/ 4134948 h 5339689"/>
              <a:gd name="connsiteX43" fmla="*/ 73305 w 4301913"/>
              <a:gd name="connsiteY43" fmla="*/ 3621969 h 5339689"/>
              <a:gd name="connsiteX44" fmla="*/ 12523 w 4301913"/>
              <a:gd name="connsiteY44" fmla="*/ 3119269 h 5339689"/>
              <a:gd name="connsiteX45" fmla="*/ 109829 w 4301913"/>
              <a:gd name="connsiteY45" fmla="*/ 2487946 h 5339689"/>
              <a:gd name="connsiteX46" fmla="*/ 874434 w 4301913"/>
              <a:gd name="connsiteY46" fmla="*/ 2132575 h 5339689"/>
              <a:gd name="connsiteX47" fmla="*/ 1273431 w 4301913"/>
              <a:gd name="connsiteY47" fmla="*/ 1758902 h 5339689"/>
              <a:gd name="connsiteX48" fmla="*/ 1281747 w 4301913"/>
              <a:gd name="connsiteY48" fmla="*/ 1766651 h 5339689"/>
              <a:gd name="connsiteX49" fmla="*/ 1956993 w 4301913"/>
              <a:gd name="connsiteY49" fmla="*/ 2690917 h 5339689"/>
              <a:gd name="connsiteX50" fmla="*/ 1754023 w 4301913"/>
              <a:gd name="connsiteY50" fmla="*/ 2443267 h 5339689"/>
              <a:gd name="connsiteX51" fmla="*/ 2026615 w 4301913"/>
              <a:gd name="connsiteY51" fmla="*/ 2183146 h 5339689"/>
              <a:gd name="connsiteX52" fmla="*/ 2044038 w 4301913"/>
              <a:gd name="connsiteY52" fmla="*/ 2183376 h 5339689"/>
              <a:gd name="connsiteX53" fmla="*/ 1900529 w 4301913"/>
              <a:gd name="connsiteY53" fmla="*/ 2106944 h 5339689"/>
              <a:gd name="connsiteX54" fmla="*/ 1525079 w 4301913"/>
              <a:gd name="connsiteY54" fmla="*/ 1935494 h 5339689"/>
              <a:gd name="connsiteX55" fmla="*/ 1329029 w 4301913"/>
              <a:gd name="connsiteY55" fmla="*/ 1706894 h 5339689"/>
              <a:gd name="connsiteX56" fmla="*/ 1195679 w 4301913"/>
              <a:gd name="connsiteY56" fmla="*/ 1325894 h 5339689"/>
              <a:gd name="connsiteX57" fmla="*/ 1114614 w 4301913"/>
              <a:gd name="connsiteY57" fmla="*/ 1385991 h 5339689"/>
              <a:gd name="connsiteX58" fmla="*/ 960295 w 4301913"/>
              <a:gd name="connsiteY58" fmla="*/ 992999 h 5339689"/>
              <a:gd name="connsiteX59" fmla="*/ 1055408 w 4301913"/>
              <a:gd name="connsiteY59" fmla="*/ 898982 h 5339689"/>
              <a:gd name="connsiteX60" fmla="*/ 1737713 w 4301913"/>
              <a:gd name="connsiteY60" fmla="*/ 0 h 5339689"/>
              <a:gd name="connsiteX0" fmla="*/ 2373452 w 4301913"/>
              <a:gd name="connsiteY0" fmla="*/ 4142218 h 5334537"/>
              <a:gd name="connsiteX1" fmla="*/ 2491863 w 4301913"/>
              <a:gd name="connsiteY1" fmla="*/ 4504031 h 5334537"/>
              <a:gd name="connsiteX2" fmla="*/ 2514887 w 4301913"/>
              <a:gd name="connsiteY2" fmla="*/ 4224449 h 5334537"/>
              <a:gd name="connsiteX3" fmla="*/ 2373452 w 4301913"/>
              <a:gd name="connsiteY3" fmla="*/ 4142218 h 5334537"/>
              <a:gd name="connsiteX4" fmla="*/ 1737713 w 4301913"/>
              <a:gd name="connsiteY4" fmla="*/ 0 h 5334537"/>
              <a:gd name="connsiteX5" fmla="*/ 2494232 w 4301913"/>
              <a:gd name="connsiteY5" fmla="*/ 793865 h 5334537"/>
              <a:gd name="connsiteX6" fmla="*/ 2531098 w 4301913"/>
              <a:gd name="connsiteY6" fmla="*/ 1178908 h 5334537"/>
              <a:gd name="connsiteX7" fmla="*/ 2424404 w 4301913"/>
              <a:gd name="connsiteY7" fmla="*/ 1268744 h 5334537"/>
              <a:gd name="connsiteX8" fmla="*/ 2241510 w 4301913"/>
              <a:gd name="connsiteY8" fmla="*/ 1761783 h 5334537"/>
              <a:gd name="connsiteX9" fmla="*/ 2220061 w 4301913"/>
              <a:gd name="connsiteY9" fmla="*/ 1910756 h 5334537"/>
              <a:gd name="connsiteX10" fmla="*/ 2066052 w 4301913"/>
              <a:gd name="connsiteY10" fmla="*/ 2183666 h 5334537"/>
              <a:gd name="connsiteX11" fmla="*/ 2317587 w 4301913"/>
              <a:gd name="connsiteY11" fmla="*/ 2483987 h 5334537"/>
              <a:gd name="connsiteX12" fmla="*/ 2322187 w 4301913"/>
              <a:gd name="connsiteY12" fmla="*/ 2504347 h 5334537"/>
              <a:gd name="connsiteX13" fmla="*/ 2224379 w 4301913"/>
              <a:gd name="connsiteY13" fmla="*/ 2497471 h 5334537"/>
              <a:gd name="connsiteX14" fmla="*/ 2357729 w 4301913"/>
              <a:gd name="connsiteY14" fmla="*/ 2754646 h 5334537"/>
              <a:gd name="connsiteX15" fmla="*/ 2322187 w 4301913"/>
              <a:gd name="connsiteY15" fmla="*/ 2504347 h 5334537"/>
              <a:gd name="connsiteX16" fmla="*/ 2337445 w 4301913"/>
              <a:gd name="connsiteY16" fmla="*/ 2505420 h 5334537"/>
              <a:gd name="connsiteX17" fmla="*/ 2317587 w 4301913"/>
              <a:gd name="connsiteY17" fmla="*/ 2483987 h 5334537"/>
              <a:gd name="connsiteX18" fmla="*/ 2245348 w 4301913"/>
              <a:gd name="connsiteY18" fmla="*/ 2296761 h 5334537"/>
              <a:gd name="connsiteX19" fmla="*/ 2232191 w 4301913"/>
              <a:gd name="connsiteY19" fmla="*/ 1957698 h 5334537"/>
              <a:gd name="connsiteX20" fmla="*/ 2335047 w 4301913"/>
              <a:gd name="connsiteY20" fmla="*/ 2199249 h 5334537"/>
              <a:gd name="connsiteX21" fmla="*/ 3132200 w 4301913"/>
              <a:gd name="connsiteY21" fmla="*/ 2447242 h 5334537"/>
              <a:gd name="connsiteX22" fmla="*/ 3378274 w 4301913"/>
              <a:gd name="connsiteY22" fmla="*/ 2560857 h 5334537"/>
              <a:gd name="connsiteX23" fmla="*/ 3508883 w 4301913"/>
              <a:gd name="connsiteY23" fmla="*/ 2990167 h 5334537"/>
              <a:gd name="connsiteX24" fmla="*/ 3598240 w 4301913"/>
              <a:gd name="connsiteY24" fmla="*/ 3107894 h 5334537"/>
              <a:gd name="connsiteX25" fmla="*/ 3594745 w 4301913"/>
              <a:gd name="connsiteY25" fmla="*/ 3285579 h 5334537"/>
              <a:gd name="connsiteX26" fmla="*/ 3651895 w 4301913"/>
              <a:gd name="connsiteY26" fmla="*/ 3356092 h 5334537"/>
              <a:gd name="connsiteX27" fmla="*/ 3637711 w 4301913"/>
              <a:gd name="connsiteY27" fmla="*/ 3431264 h 5334537"/>
              <a:gd name="connsiteX28" fmla="*/ 3719804 w 4301913"/>
              <a:gd name="connsiteY28" fmla="*/ 3476627 h 5334537"/>
              <a:gd name="connsiteX29" fmla="*/ 3712883 w 4301913"/>
              <a:gd name="connsiteY29" fmla="*/ 3623134 h 5334537"/>
              <a:gd name="connsiteX30" fmla="*/ 4072229 w 4301913"/>
              <a:gd name="connsiteY30" fmla="*/ 4192921 h 5334537"/>
              <a:gd name="connsiteX31" fmla="*/ 4224629 w 4301913"/>
              <a:gd name="connsiteY31" fmla="*/ 4288171 h 5334537"/>
              <a:gd name="connsiteX32" fmla="*/ 4300829 w 4301913"/>
              <a:gd name="connsiteY32" fmla="*/ 4756815 h 5334537"/>
              <a:gd name="connsiteX33" fmla="*/ 3847261 w 4301913"/>
              <a:gd name="connsiteY33" fmla="*/ 5216962 h 5334537"/>
              <a:gd name="connsiteX34" fmla="*/ 3422680 w 4301913"/>
              <a:gd name="connsiteY34" fmla="*/ 5222784 h 5334537"/>
              <a:gd name="connsiteX35" fmla="*/ 3313176 w 4301913"/>
              <a:gd name="connsiteY35" fmla="*/ 5151314 h 5334537"/>
              <a:gd name="connsiteX36" fmla="*/ 3369638 w 4301913"/>
              <a:gd name="connsiteY36" fmla="*/ 5323498 h 5334537"/>
              <a:gd name="connsiteX37" fmla="*/ 428472 w 4301913"/>
              <a:gd name="connsiteY37" fmla="*/ 5334537 h 5334537"/>
              <a:gd name="connsiteX38" fmla="*/ 481304 w 4301913"/>
              <a:gd name="connsiteY38" fmla="*/ 4979179 h 5334537"/>
              <a:gd name="connsiteX39" fmla="*/ 398526 w 4301913"/>
              <a:gd name="connsiteY39" fmla="*/ 4755101 h 5334537"/>
              <a:gd name="connsiteX40" fmla="*/ 421207 w 4301913"/>
              <a:gd name="connsiteY40" fmla="*/ 4524378 h 5334537"/>
              <a:gd name="connsiteX41" fmla="*/ 348297 w 4301913"/>
              <a:gd name="connsiteY41" fmla="*/ 4473120 h 5334537"/>
              <a:gd name="connsiteX42" fmla="*/ 279224 w 4301913"/>
              <a:gd name="connsiteY42" fmla="*/ 4134948 h 5334537"/>
              <a:gd name="connsiteX43" fmla="*/ 73305 w 4301913"/>
              <a:gd name="connsiteY43" fmla="*/ 3621969 h 5334537"/>
              <a:gd name="connsiteX44" fmla="*/ 12523 w 4301913"/>
              <a:gd name="connsiteY44" fmla="*/ 3119269 h 5334537"/>
              <a:gd name="connsiteX45" fmla="*/ 109829 w 4301913"/>
              <a:gd name="connsiteY45" fmla="*/ 2487946 h 5334537"/>
              <a:gd name="connsiteX46" fmla="*/ 874434 w 4301913"/>
              <a:gd name="connsiteY46" fmla="*/ 2132575 h 5334537"/>
              <a:gd name="connsiteX47" fmla="*/ 1273431 w 4301913"/>
              <a:gd name="connsiteY47" fmla="*/ 1758902 h 5334537"/>
              <a:gd name="connsiteX48" fmla="*/ 1281747 w 4301913"/>
              <a:gd name="connsiteY48" fmla="*/ 1766651 h 5334537"/>
              <a:gd name="connsiteX49" fmla="*/ 1956993 w 4301913"/>
              <a:gd name="connsiteY49" fmla="*/ 2690917 h 5334537"/>
              <a:gd name="connsiteX50" fmla="*/ 1754023 w 4301913"/>
              <a:gd name="connsiteY50" fmla="*/ 2443267 h 5334537"/>
              <a:gd name="connsiteX51" fmla="*/ 2026615 w 4301913"/>
              <a:gd name="connsiteY51" fmla="*/ 2183146 h 5334537"/>
              <a:gd name="connsiteX52" fmla="*/ 2044038 w 4301913"/>
              <a:gd name="connsiteY52" fmla="*/ 2183376 h 5334537"/>
              <a:gd name="connsiteX53" fmla="*/ 1900529 w 4301913"/>
              <a:gd name="connsiteY53" fmla="*/ 2106944 h 5334537"/>
              <a:gd name="connsiteX54" fmla="*/ 1525079 w 4301913"/>
              <a:gd name="connsiteY54" fmla="*/ 1935494 h 5334537"/>
              <a:gd name="connsiteX55" fmla="*/ 1329029 w 4301913"/>
              <a:gd name="connsiteY55" fmla="*/ 1706894 h 5334537"/>
              <a:gd name="connsiteX56" fmla="*/ 1195679 w 4301913"/>
              <a:gd name="connsiteY56" fmla="*/ 1325894 h 5334537"/>
              <a:gd name="connsiteX57" fmla="*/ 1114614 w 4301913"/>
              <a:gd name="connsiteY57" fmla="*/ 1385991 h 5334537"/>
              <a:gd name="connsiteX58" fmla="*/ 960295 w 4301913"/>
              <a:gd name="connsiteY58" fmla="*/ 992999 h 5334537"/>
              <a:gd name="connsiteX59" fmla="*/ 1055408 w 4301913"/>
              <a:gd name="connsiteY59" fmla="*/ 898982 h 5334537"/>
              <a:gd name="connsiteX60" fmla="*/ 1737713 w 4301913"/>
              <a:gd name="connsiteY60" fmla="*/ 0 h 5334537"/>
              <a:gd name="connsiteX0" fmla="*/ 2373452 w 4301913"/>
              <a:gd name="connsiteY0" fmla="*/ 4142218 h 5324230"/>
              <a:gd name="connsiteX1" fmla="*/ 2491863 w 4301913"/>
              <a:gd name="connsiteY1" fmla="*/ 4504031 h 5324230"/>
              <a:gd name="connsiteX2" fmla="*/ 2514887 w 4301913"/>
              <a:gd name="connsiteY2" fmla="*/ 4224449 h 5324230"/>
              <a:gd name="connsiteX3" fmla="*/ 2373452 w 4301913"/>
              <a:gd name="connsiteY3" fmla="*/ 4142218 h 5324230"/>
              <a:gd name="connsiteX4" fmla="*/ 1737713 w 4301913"/>
              <a:gd name="connsiteY4" fmla="*/ 0 h 5324230"/>
              <a:gd name="connsiteX5" fmla="*/ 2494232 w 4301913"/>
              <a:gd name="connsiteY5" fmla="*/ 793865 h 5324230"/>
              <a:gd name="connsiteX6" fmla="*/ 2531098 w 4301913"/>
              <a:gd name="connsiteY6" fmla="*/ 1178908 h 5324230"/>
              <a:gd name="connsiteX7" fmla="*/ 2424404 w 4301913"/>
              <a:gd name="connsiteY7" fmla="*/ 1268744 h 5324230"/>
              <a:gd name="connsiteX8" fmla="*/ 2241510 w 4301913"/>
              <a:gd name="connsiteY8" fmla="*/ 1761783 h 5324230"/>
              <a:gd name="connsiteX9" fmla="*/ 2220061 w 4301913"/>
              <a:gd name="connsiteY9" fmla="*/ 1910756 h 5324230"/>
              <a:gd name="connsiteX10" fmla="*/ 2066052 w 4301913"/>
              <a:gd name="connsiteY10" fmla="*/ 2183666 h 5324230"/>
              <a:gd name="connsiteX11" fmla="*/ 2317587 w 4301913"/>
              <a:gd name="connsiteY11" fmla="*/ 2483987 h 5324230"/>
              <a:gd name="connsiteX12" fmla="*/ 2322187 w 4301913"/>
              <a:gd name="connsiteY12" fmla="*/ 2504347 h 5324230"/>
              <a:gd name="connsiteX13" fmla="*/ 2224379 w 4301913"/>
              <a:gd name="connsiteY13" fmla="*/ 2497471 h 5324230"/>
              <a:gd name="connsiteX14" fmla="*/ 2357729 w 4301913"/>
              <a:gd name="connsiteY14" fmla="*/ 2754646 h 5324230"/>
              <a:gd name="connsiteX15" fmla="*/ 2322187 w 4301913"/>
              <a:gd name="connsiteY15" fmla="*/ 2504347 h 5324230"/>
              <a:gd name="connsiteX16" fmla="*/ 2337445 w 4301913"/>
              <a:gd name="connsiteY16" fmla="*/ 2505420 h 5324230"/>
              <a:gd name="connsiteX17" fmla="*/ 2317587 w 4301913"/>
              <a:gd name="connsiteY17" fmla="*/ 2483987 h 5324230"/>
              <a:gd name="connsiteX18" fmla="*/ 2245348 w 4301913"/>
              <a:gd name="connsiteY18" fmla="*/ 2296761 h 5324230"/>
              <a:gd name="connsiteX19" fmla="*/ 2232191 w 4301913"/>
              <a:gd name="connsiteY19" fmla="*/ 1957698 h 5324230"/>
              <a:gd name="connsiteX20" fmla="*/ 2335047 w 4301913"/>
              <a:gd name="connsiteY20" fmla="*/ 2199249 h 5324230"/>
              <a:gd name="connsiteX21" fmla="*/ 3132200 w 4301913"/>
              <a:gd name="connsiteY21" fmla="*/ 2447242 h 5324230"/>
              <a:gd name="connsiteX22" fmla="*/ 3378274 w 4301913"/>
              <a:gd name="connsiteY22" fmla="*/ 2560857 h 5324230"/>
              <a:gd name="connsiteX23" fmla="*/ 3508883 w 4301913"/>
              <a:gd name="connsiteY23" fmla="*/ 2990167 h 5324230"/>
              <a:gd name="connsiteX24" fmla="*/ 3598240 w 4301913"/>
              <a:gd name="connsiteY24" fmla="*/ 3107894 h 5324230"/>
              <a:gd name="connsiteX25" fmla="*/ 3594745 w 4301913"/>
              <a:gd name="connsiteY25" fmla="*/ 3285579 h 5324230"/>
              <a:gd name="connsiteX26" fmla="*/ 3651895 w 4301913"/>
              <a:gd name="connsiteY26" fmla="*/ 3356092 h 5324230"/>
              <a:gd name="connsiteX27" fmla="*/ 3637711 w 4301913"/>
              <a:gd name="connsiteY27" fmla="*/ 3431264 h 5324230"/>
              <a:gd name="connsiteX28" fmla="*/ 3719804 w 4301913"/>
              <a:gd name="connsiteY28" fmla="*/ 3476627 h 5324230"/>
              <a:gd name="connsiteX29" fmla="*/ 3712883 w 4301913"/>
              <a:gd name="connsiteY29" fmla="*/ 3623134 h 5324230"/>
              <a:gd name="connsiteX30" fmla="*/ 4072229 w 4301913"/>
              <a:gd name="connsiteY30" fmla="*/ 4192921 h 5324230"/>
              <a:gd name="connsiteX31" fmla="*/ 4224629 w 4301913"/>
              <a:gd name="connsiteY31" fmla="*/ 4288171 h 5324230"/>
              <a:gd name="connsiteX32" fmla="*/ 4300829 w 4301913"/>
              <a:gd name="connsiteY32" fmla="*/ 4756815 h 5324230"/>
              <a:gd name="connsiteX33" fmla="*/ 3847261 w 4301913"/>
              <a:gd name="connsiteY33" fmla="*/ 5216962 h 5324230"/>
              <a:gd name="connsiteX34" fmla="*/ 3422680 w 4301913"/>
              <a:gd name="connsiteY34" fmla="*/ 5222784 h 5324230"/>
              <a:gd name="connsiteX35" fmla="*/ 3313176 w 4301913"/>
              <a:gd name="connsiteY35" fmla="*/ 5151314 h 5324230"/>
              <a:gd name="connsiteX36" fmla="*/ 3369638 w 4301913"/>
              <a:gd name="connsiteY36" fmla="*/ 5323498 h 5324230"/>
              <a:gd name="connsiteX37" fmla="*/ 438198 w 4301913"/>
              <a:gd name="connsiteY37" fmla="*/ 5324230 h 5324230"/>
              <a:gd name="connsiteX38" fmla="*/ 481304 w 4301913"/>
              <a:gd name="connsiteY38" fmla="*/ 4979179 h 5324230"/>
              <a:gd name="connsiteX39" fmla="*/ 398526 w 4301913"/>
              <a:gd name="connsiteY39" fmla="*/ 4755101 h 5324230"/>
              <a:gd name="connsiteX40" fmla="*/ 421207 w 4301913"/>
              <a:gd name="connsiteY40" fmla="*/ 4524378 h 5324230"/>
              <a:gd name="connsiteX41" fmla="*/ 348297 w 4301913"/>
              <a:gd name="connsiteY41" fmla="*/ 4473120 h 5324230"/>
              <a:gd name="connsiteX42" fmla="*/ 279224 w 4301913"/>
              <a:gd name="connsiteY42" fmla="*/ 4134948 h 5324230"/>
              <a:gd name="connsiteX43" fmla="*/ 73305 w 4301913"/>
              <a:gd name="connsiteY43" fmla="*/ 3621969 h 5324230"/>
              <a:gd name="connsiteX44" fmla="*/ 12523 w 4301913"/>
              <a:gd name="connsiteY44" fmla="*/ 3119269 h 5324230"/>
              <a:gd name="connsiteX45" fmla="*/ 109829 w 4301913"/>
              <a:gd name="connsiteY45" fmla="*/ 2487946 h 5324230"/>
              <a:gd name="connsiteX46" fmla="*/ 874434 w 4301913"/>
              <a:gd name="connsiteY46" fmla="*/ 2132575 h 5324230"/>
              <a:gd name="connsiteX47" fmla="*/ 1273431 w 4301913"/>
              <a:gd name="connsiteY47" fmla="*/ 1758902 h 5324230"/>
              <a:gd name="connsiteX48" fmla="*/ 1281747 w 4301913"/>
              <a:gd name="connsiteY48" fmla="*/ 1766651 h 5324230"/>
              <a:gd name="connsiteX49" fmla="*/ 1956993 w 4301913"/>
              <a:gd name="connsiteY49" fmla="*/ 2690917 h 5324230"/>
              <a:gd name="connsiteX50" fmla="*/ 1754023 w 4301913"/>
              <a:gd name="connsiteY50" fmla="*/ 2443267 h 5324230"/>
              <a:gd name="connsiteX51" fmla="*/ 2026615 w 4301913"/>
              <a:gd name="connsiteY51" fmla="*/ 2183146 h 5324230"/>
              <a:gd name="connsiteX52" fmla="*/ 2044038 w 4301913"/>
              <a:gd name="connsiteY52" fmla="*/ 2183376 h 5324230"/>
              <a:gd name="connsiteX53" fmla="*/ 1900529 w 4301913"/>
              <a:gd name="connsiteY53" fmla="*/ 2106944 h 5324230"/>
              <a:gd name="connsiteX54" fmla="*/ 1525079 w 4301913"/>
              <a:gd name="connsiteY54" fmla="*/ 1935494 h 5324230"/>
              <a:gd name="connsiteX55" fmla="*/ 1329029 w 4301913"/>
              <a:gd name="connsiteY55" fmla="*/ 1706894 h 5324230"/>
              <a:gd name="connsiteX56" fmla="*/ 1195679 w 4301913"/>
              <a:gd name="connsiteY56" fmla="*/ 1325894 h 5324230"/>
              <a:gd name="connsiteX57" fmla="*/ 1114614 w 4301913"/>
              <a:gd name="connsiteY57" fmla="*/ 1385991 h 5324230"/>
              <a:gd name="connsiteX58" fmla="*/ 960295 w 4301913"/>
              <a:gd name="connsiteY58" fmla="*/ 992999 h 5324230"/>
              <a:gd name="connsiteX59" fmla="*/ 1055408 w 4301913"/>
              <a:gd name="connsiteY59" fmla="*/ 898982 h 5324230"/>
              <a:gd name="connsiteX60" fmla="*/ 1737713 w 4301913"/>
              <a:gd name="connsiteY60" fmla="*/ 0 h 5324230"/>
              <a:gd name="connsiteX0" fmla="*/ 2373452 w 4301913"/>
              <a:gd name="connsiteY0" fmla="*/ 4142218 h 5731598"/>
              <a:gd name="connsiteX1" fmla="*/ 2491863 w 4301913"/>
              <a:gd name="connsiteY1" fmla="*/ 4504031 h 5731598"/>
              <a:gd name="connsiteX2" fmla="*/ 2514887 w 4301913"/>
              <a:gd name="connsiteY2" fmla="*/ 4224449 h 5731598"/>
              <a:gd name="connsiteX3" fmla="*/ 2373452 w 4301913"/>
              <a:gd name="connsiteY3" fmla="*/ 4142218 h 5731598"/>
              <a:gd name="connsiteX4" fmla="*/ 1737713 w 4301913"/>
              <a:gd name="connsiteY4" fmla="*/ 0 h 5731598"/>
              <a:gd name="connsiteX5" fmla="*/ 2494232 w 4301913"/>
              <a:gd name="connsiteY5" fmla="*/ 793865 h 5731598"/>
              <a:gd name="connsiteX6" fmla="*/ 2531098 w 4301913"/>
              <a:gd name="connsiteY6" fmla="*/ 1178908 h 5731598"/>
              <a:gd name="connsiteX7" fmla="*/ 2424404 w 4301913"/>
              <a:gd name="connsiteY7" fmla="*/ 1268744 h 5731598"/>
              <a:gd name="connsiteX8" fmla="*/ 2241510 w 4301913"/>
              <a:gd name="connsiteY8" fmla="*/ 1761783 h 5731598"/>
              <a:gd name="connsiteX9" fmla="*/ 2220061 w 4301913"/>
              <a:gd name="connsiteY9" fmla="*/ 1910756 h 5731598"/>
              <a:gd name="connsiteX10" fmla="*/ 2066052 w 4301913"/>
              <a:gd name="connsiteY10" fmla="*/ 2183666 h 5731598"/>
              <a:gd name="connsiteX11" fmla="*/ 2317587 w 4301913"/>
              <a:gd name="connsiteY11" fmla="*/ 2483987 h 5731598"/>
              <a:gd name="connsiteX12" fmla="*/ 2322187 w 4301913"/>
              <a:gd name="connsiteY12" fmla="*/ 2504347 h 5731598"/>
              <a:gd name="connsiteX13" fmla="*/ 2224379 w 4301913"/>
              <a:gd name="connsiteY13" fmla="*/ 2497471 h 5731598"/>
              <a:gd name="connsiteX14" fmla="*/ 2357729 w 4301913"/>
              <a:gd name="connsiteY14" fmla="*/ 2754646 h 5731598"/>
              <a:gd name="connsiteX15" fmla="*/ 2322187 w 4301913"/>
              <a:gd name="connsiteY15" fmla="*/ 2504347 h 5731598"/>
              <a:gd name="connsiteX16" fmla="*/ 2337445 w 4301913"/>
              <a:gd name="connsiteY16" fmla="*/ 2505420 h 5731598"/>
              <a:gd name="connsiteX17" fmla="*/ 2317587 w 4301913"/>
              <a:gd name="connsiteY17" fmla="*/ 2483987 h 5731598"/>
              <a:gd name="connsiteX18" fmla="*/ 2245348 w 4301913"/>
              <a:gd name="connsiteY18" fmla="*/ 2296761 h 5731598"/>
              <a:gd name="connsiteX19" fmla="*/ 2232191 w 4301913"/>
              <a:gd name="connsiteY19" fmla="*/ 1957698 h 5731598"/>
              <a:gd name="connsiteX20" fmla="*/ 2335047 w 4301913"/>
              <a:gd name="connsiteY20" fmla="*/ 2199249 h 5731598"/>
              <a:gd name="connsiteX21" fmla="*/ 3132200 w 4301913"/>
              <a:gd name="connsiteY21" fmla="*/ 2447242 h 5731598"/>
              <a:gd name="connsiteX22" fmla="*/ 3378274 w 4301913"/>
              <a:gd name="connsiteY22" fmla="*/ 2560857 h 5731598"/>
              <a:gd name="connsiteX23" fmla="*/ 3508883 w 4301913"/>
              <a:gd name="connsiteY23" fmla="*/ 2990167 h 5731598"/>
              <a:gd name="connsiteX24" fmla="*/ 3598240 w 4301913"/>
              <a:gd name="connsiteY24" fmla="*/ 3107894 h 5731598"/>
              <a:gd name="connsiteX25" fmla="*/ 3594745 w 4301913"/>
              <a:gd name="connsiteY25" fmla="*/ 3285579 h 5731598"/>
              <a:gd name="connsiteX26" fmla="*/ 3651895 w 4301913"/>
              <a:gd name="connsiteY26" fmla="*/ 3356092 h 5731598"/>
              <a:gd name="connsiteX27" fmla="*/ 3637711 w 4301913"/>
              <a:gd name="connsiteY27" fmla="*/ 3431264 h 5731598"/>
              <a:gd name="connsiteX28" fmla="*/ 3719804 w 4301913"/>
              <a:gd name="connsiteY28" fmla="*/ 3476627 h 5731598"/>
              <a:gd name="connsiteX29" fmla="*/ 3712883 w 4301913"/>
              <a:gd name="connsiteY29" fmla="*/ 3623134 h 5731598"/>
              <a:gd name="connsiteX30" fmla="*/ 4072229 w 4301913"/>
              <a:gd name="connsiteY30" fmla="*/ 4192921 h 5731598"/>
              <a:gd name="connsiteX31" fmla="*/ 4224629 w 4301913"/>
              <a:gd name="connsiteY31" fmla="*/ 4288171 h 5731598"/>
              <a:gd name="connsiteX32" fmla="*/ 4300829 w 4301913"/>
              <a:gd name="connsiteY32" fmla="*/ 4756815 h 5731598"/>
              <a:gd name="connsiteX33" fmla="*/ 3847261 w 4301913"/>
              <a:gd name="connsiteY33" fmla="*/ 5216962 h 5731598"/>
              <a:gd name="connsiteX34" fmla="*/ 3422680 w 4301913"/>
              <a:gd name="connsiteY34" fmla="*/ 5222784 h 5731598"/>
              <a:gd name="connsiteX35" fmla="*/ 3313176 w 4301913"/>
              <a:gd name="connsiteY35" fmla="*/ 5151314 h 5731598"/>
              <a:gd name="connsiteX36" fmla="*/ 3369638 w 4301913"/>
              <a:gd name="connsiteY36" fmla="*/ 5323498 h 5731598"/>
              <a:gd name="connsiteX37" fmla="*/ 310084 w 4301913"/>
              <a:gd name="connsiteY37" fmla="*/ 5731598 h 5731598"/>
              <a:gd name="connsiteX38" fmla="*/ 481304 w 4301913"/>
              <a:gd name="connsiteY38" fmla="*/ 4979179 h 5731598"/>
              <a:gd name="connsiteX39" fmla="*/ 398526 w 4301913"/>
              <a:gd name="connsiteY39" fmla="*/ 4755101 h 5731598"/>
              <a:gd name="connsiteX40" fmla="*/ 421207 w 4301913"/>
              <a:gd name="connsiteY40" fmla="*/ 4524378 h 5731598"/>
              <a:gd name="connsiteX41" fmla="*/ 348297 w 4301913"/>
              <a:gd name="connsiteY41" fmla="*/ 4473120 h 5731598"/>
              <a:gd name="connsiteX42" fmla="*/ 279224 w 4301913"/>
              <a:gd name="connsiteY42" fmla="*/ 4134948 h 5731598"/>
              <a:gd name="connsiteX43" fmla="*/ 73305 w 4301913"/>
              <a:gd name="connsiteY43" fmla="*/ 3621969 h 5731598"/>
              <a:gd name="connsiteX44" fmla="*/ 12523 w 4301913"/>
              <a:gd name="connsiteY44" fmla="*/ 3119269 h 5731598"/>
              <a:gd name="connsiteX45" fmla="*/ 109829 w 4301913"/>
              <a:gd name="connsiteY45" fmla="*/ 2487946 h 5731598"/>
              <a:gd name="connsiteX46" fmla="*/ 874434 w 4301913"/>
              <a:gd name="connsiteY46" fmla="*/ 2132575 h 5731598"/>
              <a:gd name="connsiteX47" fmla="*/ 1273431 w 4301913"/>
              <a:gd name="connsiteY47" fmla="*/ 1758902 h 5731598"/>
              <a:gd name="connsiteX48" fmla="*/ 1281747 w 4301913"/>
              <a:gd name="connsiteY48" fmla="*/ 1766651 h 5731598"/>
              <a:gd name="connsiteX49" fmla="*/ 1956993 w 4301913"/>
              <a:gd name="connsiteY49" fmla="*/ 2690917 h 5731598"/>
              <a:gd name="connsiteX50" fmla="*/ 1754023 w 4301913"/>
              <a:gd name="connsiteY50" fmla="*/ 2443267 h 5731598"/>
              <a:gd name="connsiteX51" fmla="*/ 2026615 w 4301913"/>
              <a:gd name="connsiteY51" fmla="*/ 2183146 h 5731598"/>
              <a:gd name="connsiteX52" fmla="*/ 2044038 w 4301913"/>
              <a:gd name="connsiteY52" fmla="*/ 2183376 h 5731598"/>
              <a:gd name="connsiteX53" fmla="*/ 1900529 w 4301913"/>
              <a:gd name="connsiteY53" fmla="*/ 2106944 h 5731598"/>
              <a:gd name="connsiteX54" fmla="*/ 1525079 w 4301913"/>
              <a:gd name="connsiteY54" fmla="*/ 1935494 h 5731598"/>
              <a:gd name="connsiteX55" fmla="*/ 1329029 w 4301913"/>
              <a:gd name="connsiteY55" fmla="*/ 1706894 h 5731598"/>
              <a:gd name="connsiteX56" fmla="*/ 1195679 w 4301913"/>
              <a:gd name="connsiteY56" fmla="*/ 1325894 h 5731598"/>
              <a:gd name="connsiteX57" fmla="*/ 1114614 w 4301913"/>
              <a:gd name="connsiteY57" fmla="*/ 1385991 h 5731598"/>
              <a:gd name="connsiteX58" fmla="*/ 960295 w 4301913"/>
              <a:gd name="connsiteY58" fmla="*/ 992999 h 5731598"/>
              <a:gd name="connsiteX59" fmla="*/ 1055408 w 4301913"/>
              <a:gd name="connsiteY59" fmla="*/ 898982 h 5731598"/>
              <a:gd name="connsiteX60" fmla="*/ 1737713 w 4301913"/>
              <a:gd name="connsiteY60" fmla="*/ 0 h 5731598"/>
              <a:gd name="connsiteX0" fmla="*/ 2373452 w 4301913"/>
              <a:gd name="connsiteY0" fmla="*/ 4142218 h 5731598"/>
              <a:gd name="connsiteX1" fmla="*/ 2491863 w 4301913"/>
              <a:gd name="connsiteY1" fmla="*/ 4504031 h 5731598"/>
              <a:gd name="connsiteX2" fmla="*/ 2514887 w 4301913"/>
              <a:gd name="connsiteY2" fmla="*/ 4224449 h 5731598"/>
              <a:gd name="connsiteX3" fmla="*/ 2373452 w 4301913"/>
              <a:gd name="connsiteY3" fmla="*/ 4142218 h 5731598"/>
              <a:gd name="connsiteX4" fmla="*/ 1737713 w 4301913"/>
              <a:gd name="connsiteY4" fmla="*/ 0 h 5731598"/>
              <a:gd name="connsiteX5" fmla="*/ 2494232 w 4301913"/>
              <a:gd name="connsiteY5" fmla="*/ 793865 h 5731598"/>
              <a:gd name="connsiteX6" fmla="*/ 2531098 w 4301913"/>
              <a:gd name="connsiteY6" fmla="*/ 1178908 h 5731598"/>
              <a:gd name="connsiteX7" fmla="*/ 2424404 w 4301913"/>
              <a:gd name="connsiteY7" fmla="*/ 1268744 h 5731598"/>
              <a:gd name="connsiteX8" fmla="*/ 2241510 w 4301913"/>
              <a:gd name="connsiteY8" fmla="*/ 1761783 h 5731598"/>
              <a:gd name="connsiteX9" fmla="*/ 2220061 w 4301913"/>
              <a:gd name="connsiteY9" fmla="*/ 1910756 h 5731598"/>
              <a:gd name="connsiteX10" fmla="*/ 2066052 w 4301913"/>
              <a:gd name="connsiteY10" fmla="*/ 2183666 h 5731598"/>
              <a:gd name="connsiteX11" fmla="*/ 2317587 w 4301913"/>
              <a:gd name="connsiteY11" fmla="*/ 2483987 h 5731598"/>
              <a:gd name="connsiteX12" fmla="*/ 2322187 w 4301913"/>
              <a:gd name="connsiteY12" fmla="*/ 2504347 h 5731598"/>
              <a:gd name="connsiteX13" fmla="*/ 2224379 w 4301913"/>
              <a:gd name="connsiteY13" fmla="*/ 2497471 h 5731598"/>
              <a:gd name="connsiteX14" fmla="*/ 2357729 w 4301913"/>
              <a:gd name="connsiteY14" fmla="*/ 2754646 h 5731598"/>
              <a:gd name="connsiteX15" fmla="*/ 2322187 w 4301913"/>
              <a:gd name="connsiteY15" fmla="*/ 2504347 h 5731598"/>
              <a:gd name="connsiteX16" fmla="*/ 2337445 w 4301913"/>
              <a:gd name="connsiteY16" fmla="*/ 2505420 h 5731598"/>
              <a:gd name="connsiteX17" fmla="*/ 2317587 w 4301913"/>
              <a:gd name="connsiteY17" fmla="*/ 2483987 h 5731598"/>
              <a:gd name="connsiteX18" fmla="*/ 2245348 w 4301913"/>
              <a:gd name="connsiteY18" fmla="*/ 2296761 h 5731598"/>
              <a:gd name="connsiteX19" fmla="*/ 2232191 w 4301913"/>
              <a:gd name="connsiteY19" fmla="*/ 1957698 h 5731598"/>
              <a:gd name="connsiteX20" fmla="*/ 2335047 w 4301913"/>
              <a:gd name="connsiteY20" fmla="*/ 2199249 h 5731598"/>
              <a:gd name="connsiteX21" fmla="*/ 3132200 w 4301913"/>
              <a:gd name="connsiteY21" fmla="*/ 2447242 h 5731598"/>
              <a:gd name="connsiteX22" fmla="*/ 3378274 w 4301913"/>
              <a:gd name="connsiteY22" fmla="*/ 2560857 h 5731598"/>
              <a:gd name="connsiteX23" fmla="*/ 3508883 w 4301913"/>
              <a:gd name="connsiteY23" fmla="*/ 2990167 h 5731598"/>
              <a:gd name="connsiteX24" fmla="*/ 3598240 w 4301913"/>
              <a:gd name="connsiteY24" fmla="*/ 3107894 h 5731598"/>
              <a:gd name="connsiteX25" fmla="*/ 3594745 w 4301913"/>
              <a:gd name="connsiteY25" fmla="*/ 3285579 h 5731598"/>
              <a:gd name="connsiteX26" fmla="*/ 3651895 w 4301913"/>
              <a:gd name="connsiteY26" fmla="*/ 3356092 h 5731598"/>
              <a:gd name="connsiteX27" fmla="*/ 3637711 w 4301913"/>
              <a:gd name="connsiteY27" fmla="*/ 3431264 h 5731598"/>
              <a:gd name="connsiteX28" fmla="*/ 3719804 w 4301913"/>
              <a:gd name="connsiteY28" fmla="*/ 3476627 h 5731598"/>
              <a:gd name="connsiteX29" fmla="*/ 3712883 w 4301913"/>
              <a:gd name="connsiteY29" fmla="*/ 3623134 h 5731598"/>
              <a:gd name="connsiteX30" fmla="*/ 4072229 w 4301913"/>
              <a:gd name="connsiteY30" fmla="*/ 4192921 h 5731598"/>
              <a:gd name="connsiteX31" fmla="*/ 4224629 w 4301913"/>
              <a:gd name="connsiteY31" fmla="*/ 4288171 h 5731598"/>
              <a:gd name="connsiteX32" fmla="*/ 4300829 w 4301913"/>
              <a:gd name="connsiteY32" fmla="*/ 4756815 h 5731598"/>
              <a:gd name="connsiteX33" fmla="*/ 3847261 w 4301913"/>
              <a:gd name="connsiteY33" fmla="*/ 5216962 h 5731598"/>
              <a:gd name="connsiteX34" fmla="*/ 3422680 w 4301913"/>
              <a:gd name="connsiteY34" fmla="*/ 5222784 h 5731598"/>
              <a:gd name="connsiteX35" fmla="*/ 3313176 w 4301913"/>
              <a:gd name="connsiteY35" fmla="*/ 5151314 h 5731598"/>
              <a:gd name="connsiteX36" fmla="*/ 3433696 w 4301913"/>
              <a:gd name="connsiteY36" fmla="*/ 5717287 h 5731598"/>
              <a:gd name="connsiteX37" fmla="*/ 310084 w 4301913"/>
              <a:gd name="connsiteY37" fmla="*/ 5731598 h 5731598"/>
              <a:gd name="connsiteX38" fmla="*/ 481304 w 4301913"/>
              <a:gd name="connsiteY38" fmla="*/ 4979179 h 5731598"/>
              <a:gd name="connsiteX39" fmla="*/ 398526 w 4301913"/>
              <a:gd name="connsiteY39" fmla="*/ 4755101 h 5731598"/>
              <a:gd name="connsiteX40" fmla="*/ 421207 w 4301913"/>
              <a:gd name="connsiteY40" fmla="*/ 4524378 h 5731598"/>
              <a:gd name="connsiteX41" fmla="*/ 348297 w 4301913"/>
              <a:gd name="connsiteY41" fmla="*/ 4473120 h 5731598"/>
              <a:gd name="connsiteX42" fmla="*/ 279224 w 4301913"/>
              <a:gd name="connsiteY42" fmla="*/ 4134948 h 5731598"/>
              <a:gd name="connsiteX43" fmla="*/ 73305 w 4301913"/>
              <a:gd name="connsiteY43" fmla="*/ 3621969 h 5731598"/>
              <a:gd name="connsiteX44" fmla="*/ 12523 w 4301913"/>
              <a:gd name="connsiteY44" fmla="*/ 3119269 h 5731598"/>
              <a:gd name="connsiteX45" fmla="*/ 109829 w 4301913"/>
              <a:gd name="connsiteY45" fmla="*/ 2487946 h 5731598"/>
              <a:gd name="connsiteX46" fmla="*/ 874434 w 4301913"/>
              <a:gd name="connsiteY46" fmla="*/ 2132575 h 5731598"/>
              <a:gd name="connsiteX47" fmla="*/ 1273431 w 4301913"/>
              <a:gd name="connsiteY47" fmla="*/ 1758902 h 5731598"/>
              <a:gd name="connsiteX48" fmla="*/ 1281747 w 4301913"/>
              <a:gd name="connsiteY48" fmla="*/ 1766651 h 5731598"/>
              <a:gd name="connsiteX49" fmla="*/ 1956993 w 4301913"/>
              <a:gd name="connsiteY49" fmla="*/ 2690917 h 5731598"/>
              <a:gd name="connsiteX50" fmla="*/ 1754023 w 4301913"/>
              <a:gd name="connsiteY50" fmla="*/ 2443267 h 5731598"/>
              <a:gd name="connsiteX51" fmla="*/ 2026615 w 4301913"/>
              <a:gd name="connsiteY51" fmla="*/ 2183146 h 5731598"/>
              <a:gd name="connsiteX52" fmla="*/ 2044038 w 4301913"/>
              <a:gd name="connsiteY52" fmla="*/ 2183376 h 5731598"/>
              <a:gd name="connsiteX53" fmla="*/ 1900529 w 4301913"/>
              <a:gd name="connsiteY53" fmla="*/ 2106944 h 5731598"/>
              <a:gd name="connsiteX54" fmla="*/ 1525079 w 4301913"/>
              <a:gd name="connsiteY54" fmla="*/ 1935494 h 5731598"/>
              <a:gd name="connsiteX55" fmla="*/ 1329029 w 4301913"/>
              <a:gd name="connsiteY55" fmla="*/ 1706894 h 5731598"/>
              <a:gd name="connsiteX56" fmla="*/ 1195679 w 4301913"/>
              <a:gd name="connsiteY56" fmla="*/ 1325894 h 5731598"/>
              <a:gd name="connsiteX57" fmla="*/ 1114614 w 4301913"/>
              <a:gd name="connsiteY57" fmla="*/ 1385991 h 5731598"/>
              <a:gd name="connsiteX58" fmla="*/ 960295 w 4301913"/>
              <a:gd name="connsiteY58" fmla="*/ 992999 h 5731598"/>
              <a:gd name="connsiteX59" fmla="*/ 1055408 w 4301913"/>
              <a:gd name="connsiteY59" fmla="*/ 898982 h 5731598"/>
              <a:gd name="connsiteX60" fmla="*/ 1737713 w 4301913"/>
              <a:gd name="connsiteY60" fmla="*/ 0 h 573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4301913" h="5731598">
                <a:moveTo>
                  <a:pt x="2373452" y="4142218"/>
                </a:moveTo>
                <a:cubicBezTo>
                  <a:pt x="2537913" y="4328606"/>
                  <a:pt x="2521465" y="4373558"/>
                  <a:pt x="2491863" y="4504031"/>
                </a:cubicBezTo>
                <a:cubicBezTo>
                  <a:pt x="2580670" y="4487585"/>
                  <a:pt x="2613564" y="4300100"/>
                  <a:pt x="2514887" y="4224449"/>
                </a:cubicBezTo>
                <a:lnTo>
                  <a:pt x="2373452" y="4142218"/>
                </a:lnTo>
                <a:close/>
                <a:moveTo>
                  <a:pt x="1737713" y="0"/>
                </a:moveTo>
                <a:cubicBezTo>
                  <a:pt x="2425158" y="11352"/>
                  <a:pt x="2435026" y="479905"/>
                  <a:pt x="2494232" y="793865"/>
                </a:cubicBezTo>
                <a:cubicBezTo>
                  <a:pt x="2643572" y="724861"/>
                  <a:pt x="2542930" y="1106476"/>
                  <a:pt x="2531098" y="1178908"/>
                </a:cubicBezTo>
                <a:cubicBezTo>
                  <a:pt x="2495533" y="1314109"/>
                  <a:pt x="2466547" y="1288137"/>
                  <a:pt x="2424404" y="1268744"/>
                </a:cubicBezTo>
                <a:cubicBezTo>
                  <a:pt x="2416066" y="1502164"/>
                  <a:pt x="2355102" y="1617173"/>
                  <a:pt x="2241510" y="1761783"/>
                </a:cubicBezTo>
                <a:cubicBezTo>
                  <a:pt x="2224493" y="1818019"/>
                  <a:pt x="2227211" y="1861098"/>
                  <a:pt x="2220061" y="1910756"/>
                </a:cubicBezTo>
                <a:cubicBezTo>
                  <a:pt x="2220368" y="2040551"/>
                  <a:pt x="2142095" y="2121990"/>
                  <a:pt x="2066052" y="2183666"/>
                </a:cubicBezTo>
                <a:cubicBezTo>
                  <a:pt x="2195885" y="2193566"/>
                  <a:pt x="2229649" y="2389328"/>
                  <a:pt x="2317587" y="2483987"/>
                </a:cubicBezTo>
                <a:cubicBezTo>
                  <a:pt x="2319660" y="2490805"/>
                  <a:pt x="2321127" y="2497602"/>
                  <a:pt x="2322187" y="2504347"/>
                </a:cubicBezTo>
                <a:lnTo>
                  <a:pt x="2224379" y="2497471"/>
                </a:lnTo>
                <a:lnTo>
                  <a:pt x="2357729" y="2754646"/>
                </a:lnTo>
                <a:cubicBezTo>
                  <a:pt x="2335028" y="2662152"/>
                  <a:pt x="2340109" y="2592609"/>
                  <a:pt x="2322187" y="2504347"/>
                </a:cubicBezTo>
                <a:lnTo>
                  <a:pt x="2337445" y="2505420"/>
                </a:lnTo>
                <a:lnTo>
                  <a:pt x="2317587" y="2483987"/>
                </a:lnTo>
                <a:cubicBezTo>
                  <a:pt x="2305761" y="2431381"/>
                  <a:pt x="2284721" y="2371643"/>
                  <a:pt x="2245348" y="2296761"/>
                </a:cubicBezTo>
                <a:lnTo>
                  <a:pt x="2232191" y="1957698"/>
                </a:lnTo>
                <a:cubicBezTo>
                  <a:pt x="2277440" y="2105096"/>
                  <a:pt x="2296376" y="2176842"/>
                  <a:pt x="2335047" y="2199249"/>
                </a:cubicBezTo>
                <a:cubicBezTo>
                  <a:pt x="2609537" y="2319191"/>
                  <a:pt x="2854421" y="2347036"/>
                  <a:pt x="3132200" y="2447242"/>
                </a:cubicBezTo>
                <a:cubicBezTo>
                  <a:pt x="3214225" y="2485114"/>
                  <a:pt x="3322563" y="2476936"/>
                  <a:pt x="3378274" y="2560857"/>
                </a:cubicBezTo>
                <a:cubicBezTo>
                  <a:pt x="3471148" y="2656815"/>
                  <a:pt x="3478503" y="2894208"/>
                  <a:pt x="3508883" y="2990167"/>
                </a:cubicBezTo>
                <a:cubicBezTo>
                  <a:pt x="3561694" y="3072169"/>
                  <a:pt x="3568454" y="3068652"/>
                  <a:pt x="3598240" y="3107894"/>
                </a:cubicBezTo>
                <a:lnTo>
                  <a:pt x="3594745" y="3285579"/>
                </a:lnTo>
                <a:cubicBezTo>
                  <a:pt x="3632434" y="3346361"/>
                  <a:pt x="3604339" y="3311757"/>
                  <a:pt x="3651895" y="3356092"/>
                </a:cubicBezTo>
                <a:lnTo>
                  <a:pt x="3637711" y="3431264"/>
                </a:lnTo>
                <a:cubicBezTo>
                  <a:pt x="3669461" y="3449674"/>
                  <a:pt x="3681475" y="3431904"/>
                  <a:pt x="3719804" y="3476627"/>
                </a:cubicBezTo>
                <a:cubicBezTo>
                  <a:pt x="3747100" y="3522174"/>
                  <a:pt x="3715190" y="3574298"/>
                  <a:pt x="3712883" y="3623134"/>
                </a:cubicBezTo>
                <a:cubicBezTo>
                  <a:pt x="3810737" y="3668338"/>
                  <a:pt x="3974375" y="3976678"/>
                  <a:pt x="4072229" y="4192921"/>
                </a:cubicBezTo>
                <a:lnTo>
                  <a:pt x="4224629" y="4288171"/>
                </a:lnTo>
                <a:cubicBezTo>
                  <a:pt x="4276342" y="4450964"/>
                  <a:pt x="4308321" y="4521659"/>
                  <a:pt x="4300829" y="4756815"/>
                </a:cubicBezTo>
                <a:cubicBezTo>
                  <a:pt x="4202268" y="4993524"/>
                  <a:pt x="4185935" y="5141424"/>
                  <a:pt x="3847261" y="5216962"/>
                </a:cubicBezTo>
                <a:lnTo>
                  <a:pt x="3422680" y="5222784"/>
                </a:lnTo>
                <a:cubicBezTo>
                  <a:pt x="3348901" y="5207732"/>
                  <a:pt x="3373798" y="5209126"/>
                  <a:pt x="3313176" y="5151314"/>
                </a:cubicBezTo>
                <a:lnTo>
                  <a:pt x="3433696" y="5717287"/>
                </a:lnTo>
                <a:lnTo>
                  <a:pt x="310084" y="5731598"/>
                </a:lnTo>
                <a:cubicBezTo>
                  <a:pt x="324453" y="5616581"/>
                  <a:pt x="466935" y="5094196"/>
                  <a:pt x="481304" y="4979179"/>
                </a:cubicBezTo>
                <a:cubicBezTo>
                  <a:pt x="453711" y="4893522"/>
                  <a:pt x="445854" y="4867071"/>
                  <a:pt x="398526" y="4755101"/>
                </a:cubicBezTo>
                <a:cubicBezTo>
                  <a:pt x="403894" y="4649687"/>
                  <a:pt x="389525" y="4652816"/>
                  <a:pt x="421207" y="4524378"/>
                </a:cubicBezTo>
                <a:lnTo>
                  <a:pt x="348297" y="4473120"/>
                </a:lnTo>
                <a:cubicBezTo>
                  <a:pt x="328562" y="4368071"/>
                  <a:pt x="354876" y="4328805"/>
                  <a:pt x="279224" y="4134948"/>
                </a:cubicBezTo>
                <a:cubicBezTo>
                  <a:pt x="217163" y="3997944"/>
                  <a:pt x="138656" y="3874096"/>
                  <a:pt x="73305" y="3621969"/>
                </a:cubicBezTo>
                <a:cubicBezTo>
                  <a:pt x="24538" y="3425896"/>
                  <a:pt x="71158" y="3338367"/>
                  <a:pt x="12523" y="3119269"/>
                </a:cubicBezTo>
                <a:cubicBezTo>
                  <a:pt x="12066" y="2833176"/>
                  <a:pt x="-50885" y="2823377"/>
                  <a:pt x="109829" y="2487946"/>
                </a:cubicBezTo>
                <a:cubicBezTo>
                  <a:pt x="259443" y="2339886"/>
                  <a:pt x="589963" y="2214850"/>
                  <a:pt x="874434" y="2132575"/>
                </a:cubicBezTo>
                <a:cubicBezTo>
                  <a:pt x="1092173" y="2072702"/>
                  <a:pt x="1226075" y="1743973"/>
                  <a:pt x="1273431" y="1758902"/>
                </a:cubicBezTo>
                <a:cubicBezTo>
                  <a:pt x="1276588" y="1759897"/>
                  <a:pt x="1279360" y="1762420"/>
                  <a:pt x="1281747" y="1766651"/>
                </a:cubicBezTo>
                <a:cubicBezTo>
                  <a:pt x="1249173" y="1864230"/>
                  <a:pt x="1677091" y="2363092"/>
                  <a:pt x="1956993" y="2690917"/>
                </a:cubicBezTo>
                <a:cubicBezTo>
                  <a:pt x="1924422" y="2597402"/>
                  <a:pt x="1924741" y="2576252"/>
                  <a:pt x="1754023" y="2443267"/>
                </a:cubicBezTo>
                <a:lnTo>
                  <a:pt x="2026615" y="2183146"/>
                </a:lnTo>
                <a:lnTo>
                  <a:pt x="2044038" y="2183376"/>
                </a:lnTo>
                <a:cubicBezTo>
                  <a:pt x="1996486" y="2148046"/>
                  <a:pt x="1948508" y="2133093"/>
                  <a:pt x="1900529" y="2106944"/>
                </a:cubicBezTo>
                <a:cubicBezTo>
                  <a:pt x="1791825" y="2112289"/>
                  <a:pt x="1739038" y="2170262"/>
                  <a:pt x="1525079" y="1935494"/>
                </a:cubicBezTo>
                <a:cubicBezTo>
                  <a:pt x="1452054" y="1859294"/>
                  <a:pt x="1388897" y="1806119"/>
                  <a:pt x="1329029" y="1706894"/>
                </a:cubicBezTo>
                <a:cubicBezTo>
                  <a:pt x="1251687" y="1593051"/>
                  <a:pt x="1240129" y="1452894"/>
                  <a:pt x="1195679" y="1325894"/>
                </a:cubicBezTo>
                <a:cubicBezTo>
                  <a:pt x="1168657" y="1345926"/>
                  <a:pt x="1148214" y="1379116"/>
                  <a:pt x="1114614" y="1385991"/>
                </a:cubicBezTo>
                <a:cubicBezTo>
                  <a:pt x="1060982" y="1393140"/>
                  <a:pt x="971167" y="1160178"/>
                  <a:pt x="960295" y="992999"/>
                </a:cubicBezTo>
                <a:cubicBezTo>
                  <a:pt x="956914" y="871755"/>
                  <a:pt x="1002873" y="898526"/>
                  <a:pt x="1055408" y="898982"/>
                </a:cubicBezTo>
                <a:cubicBezTo>
                  <a:pt x="961597" y="398680"/>
                  <a:pt x="1206574" y="23367"/>
                  <a:pt x="1737713" y="0"/>
                </a:cubicBezTo>
                <a:close/>
              </a:path>
            </a:pathLst>
          </a:custGeom>
          <a:solidFill>
            <a:schemeClr val="tx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15" name="Oval 21">
            <a:extLst>
              <a:ext uri="{FF2B5EF4-FFF2-40B4-BE49-F238E27FC236}">
                <a16:creationId xmlns:a16="http://schemas.microsoft.com/office/drawing/2014/main" id="{9F98E126-1B16-451E-8EBF-D29AC5B5CFFE}"/>
              </a:ext>
            </a:extLst>
          </p:cNvPr>
          <p:cNvSpPr>
            <a:spLocks noChangeAspect="1"/>
          </p:cNvSpPr>
          <p:nvPr/>
        </p:nvSpPr>
        <p:spPr>
          <a:xfrm>
            <a:off x="5265214" y="2223766"/>
            <a:ext cx="396491" cy="399802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5099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accent4">
                    <a:lumMod val="50000"/>
                  </a:schemeClr>
                </a:solidFill>
              </a:rPr>
              <a:t>Обоснование выбора инструментов</a:t>
            </a:r>
            <a:endParaRPr lang="ru-RU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7" name="그룹 8">
            <a:extLst>
              <a:ext uri="{FF2B5EF4-FFF2-40B4-BE49-F238E27FC236}">
                <a16:creationId xmlns:a16="http://schemas.microsoft.com/office/drawing/2014/main" id="{41863DE9-981B-4704-ADA3-61E7C7C6D029}"/>
              </a:ext>
            </a:extLst>
          </p:cNvPr>
          <p:cNvGrpSpPr/>
          <p:nvPr/>
        </p:nvGrpSpPr>
        <p:grpSpPr>
          <a:xfrm>
            <a:off x="4406922" y="1835576"/>
            <a:ext cx="3374514" cy="3074347"/>
            <a:chOff x="4406922" y="1835575"/>
            <a:chExt cx="3374514" cy="3074347"/>
          </a:xfrm>
        </p:grpSpPr>
        <p:sp>
          <p:nvSpPr>
            <p:cNvPr id="8" name="Freeform 20">
              <a:extLst>
                <a:ext uri="{FF2B5EF4-FFF2-40B4-BE49-F238E27FC236}">
                  <a16:creationId xmlns:a16="http://schemas.microsoft.com/office/drawing/2014/main" id="{75E6185C-FBEF-4503-A353-0BC29092C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3191" y="1879651"/>
              <a:ext cx="2340560" cy="1687967"/>
            </a:xfrm>
            <a:custGeom>
              <a:avLst/>
              <a:gdLst>
                <a:gd name="connsiteX0" fmla="*/ 1634846 w 2138022"/>
                <a:gd name="connsiteY0" fmla="*/ 2638954 h 2647376"/>
                <a:gd name="connsiteX1" fmla="*/ 1636616 w 2138022"/>
                <a:gd name="connsiteY1" fmla="*/ 2641686 h 2647376"/>
                <a:gd name="connsiteX2" fmla="*/ 1631537 w 2138022"/>
                <a:gd name="connsiteY2" fmla="*/ 2647376 h 2647376"/>
                <a:gd name="connsiteX3" fmla="*/ 1634846 w 2138022"/>
                <a:gd name="connsiteY3" fmla="*/ 2638954 h 2647376"/>
                <a:gd name="connsiteX4" fmla="*/ 191284 w 2138022"/>
                <a:gd name="connsiteY4" fmla="*/ 0 h 2647376"/>
                <a:gd name="connsiteX5" fmla="*/ 1429002 w 2138022"/>
                <a:gd name="connsiteY5" fmla="*/ 0 h 2647376"/>
                <a:gd name="connsiteX6" fmla="*/ 1680296 w 2138022"/>
                <a:gd name="connsiteY6" fmla="*/ 146243 h 2647376"/>
                <a:gd name="connsiteX7" fmla="*/ 2138022 w 2138022"/>
                <a:gd name="connsiteY7" fmla="*/ 939458 h 2647376"/>
                <a:gd name="connsiteX8" fmla="*/ 1207798 w 2138022"/>
                <a:gd name="connsiteY8" fmla="*/ 1541901 h 2647376"/>
                <a:gd name="connsiteX9" fmla="*/ 491337 w 2138022"/>
                <a:gd name="connsiteY9" fmla="*/ 299986 h 2647376"/>
                <a:gd name="connsiteX10" fmla="*/ 0 w 2138022"/>
                <a:gd name="connsiteY10" fmla="*/ 74996 h 2647376"/>
                <a:gd name="connsiteX11" fmla="*/ 191284 w 2138022"/>
                <a:gd name="connsiteY11" fmla="*/ 0 h 2647376"/>
                <a:gd name="connsiteX0" fmla="*/ 1631537 w 2138022"/>
                <a:gd name="connsiteY0" fmla="*/ 2647376 h 2647376"/>
                <a:gd name="connsiteX1" fmla="*/ 1636616 w 2138022"/>
                <a:gd name="connsiteY1" fmla="*/ 2641686 h 2647376"/>
                <a:gd name="connsiteX2" fmla="*/ 1631537 w 2138022"/>
                <a:gd name="connsiteY2" fmla="*/ 2647376 h 2647376"/>
                <a:gd name="connsiteX3" fmla="*/ 191284 w 2138022"/>
                <a:gd name="connsiteY3" fmla="*/ 0 h 2647376"/>
                <a:gd name="connsiteX4" fmla="*/ 1429002 w 2138022"/>
                <a:gd name="connsiteY4" fmla="*/ 0 h 2647376"/>
                <a:gd name="connsiteX5" fmla="*/ 1680296 w 2138022"/>
                <a:gd name="connsiteY5" fmla="*/ 146243 h 2647376"/>
                <a:gd name="connsiteX6" fmla="*/ 2138022 w 2138022"/>
                <a:gd name="connsiteY6" fmla="*/ 939458 h 2647376"/>
                <a:gd name="connsiteX7" fmla="*/ 1207798 w 2138022"/>
                <a:gd name="connsiteY7" fmla="*/ 1541901 h 2647376"/>
                <a:gd name="connsiteX8" fmla="*/ 491337 w 2138022"/>
                <a:gd name="connsiteY8" fmla="*/ 299986 h 2647376"/>
                <a:gd name="connsiteX9" fmla="*/ 0 w 2138022"/>
                <a:gd name="connsiteY9" fmla="*/ 74996 h 2647376"/>
                <a:gd name="connsiteX10" fmla="*/ 191284 w 2138022"/>
                <a:gd name="connsiteY10" fmla="*/ 0 h 2647376"/>
                <a:gd name="connsiteX0" fmla="*/ 191284 w 2138022"/>
                <a:gd name="connsiteY0" fmla="*/ 0 h 1541901"/>
                <a:gd name="connsiteX1" fmla="*/ 1429002 w 2138022"/>
                <a:gd name="connsiteY1" fmla="*/ 0 h 1541901"/>
                <a:gd name="connsiteX2" fmla="*/ 1680296 w 2138022"/>
                <a:gd name="connsiteY2" fmla="*/ 146243 h 1541901"/>
                <a:gd name="connsiteX3" fmla="*/ 2138022 w 2138022"/>
                <a:gd name="connsiteY3" fmla="*/ 939458 h 1541901"/>
                <a:gd name="connsiteX4" fmla="*/ 1207798 w 2138022"/>
                <a:gd name="connsiteY4" fmla="*/ 1541901 h 1541901"/>
                <a:gd name="connsiteX5" fmla="*/ 491337 w 2138022"/>
                <a:gd name="connsiteY5" fmla="*/ 299986 h 1541901"/>
                <a:gd name="connsiteX6" fmla="*/ 0 w 2138022"/>
                <a:gd name="connsiteY6" fmla="*/ 74996 h 1541901"/>
                <a:gd name="connsiteX7" fmla="*/ 191284 w 2138022"/>
                <a:gd name="connsiteY7" fmla="*/ 0 h 1541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8022" h="1541901">
                  <a:moveTo>
                    <a:pt x="191284" y="0"/>
                  </a:moveTo>
                  <a:lnTo>
                    <a:pt x="1429002" y="0"/>
                  </a:lnTo>
                  <a:cubicBezTo>
                    <a:pt x="1522768" y="0"/>
                    <a:pt x="1635288" y="67497"/>
                    <a:pt x="1680296" y="146243"/>
                  </a:cubicBezTo>
                  <a:lnTo>
                    <a:pt x="2138022" y="939458"/>
                  </a:lnTo>
                  <a:lnTo>
                    <a:pt x="1207798" y="1541901"/>
                  </a:lnTo>
                  <a:lnTo>
                    <a:pt x="491337" y="299986"/>
                  </a:lnTo>
                  <a:cubicBezTo>
                    <a:pt x="360063" y="71247"/>
                    <a:pt x="168780" y="-3750"/>
                    <a:pt x="0" y="74996"/>
                  </a:cubicBezTo>
                  <a:cubicBezTo>
                    <a:pt x="56260" y="29999"/>
                    <a:pt x="127523" y="0"/>
                    <a:pt x="191284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59000">
                  <a:schemeClr val="accent4">
                    <a:lumMod val="98000"/>
                  </a:schemeClr>
                </a:gs>
                <a:gs pos="88000">
                  <a:schemeClr val="accent4">
                    <a:lumMod val="35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 dirty="0"/>
            </a:p>
          </p:txBody>
        </p:sp>
        <p:sp>
          <p:nvSpPr>
            <p:cNvPr id="9" name="Freeform 74">
              <a:extLst>
                <a:ext uri="{FF2B5EF4-FFF2-40B4-BE49-F238E27FC236}">
                  <a16:creationId xmlns:a16="http://schemas.microsoft.com/office/drawing/2014/main" id="{E3D0E1CC-7477-4D22-BAEF-F7FCFE836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8400" y="3682379"/>
              <a:ext cx="1310149" cy="1227543"/>
            </a:xfrm>
            <a:custGeom>
              <a:avLst/>
              <a:gdLst>
                <a:gd name="connsiteX0" fmla="*/ 0 w 1196777"/>
                <a:gd name="connsiteY0" fmla="*/ 5276 h 1121319"/>
                <a:gd name="connsiteX1" fmla="*/ 308095 w 1196777"/>
                <a:gd name="connsiteY1" fmla="*/ 15507 h 1121319"/>
                <a:gd name="connsiteX2" fmla="*/ 560126 w 1196777"/>
                <a:gd name="connsiteY2" fmla="*/ 176723 h 1121319"/>
                <a:gd name="connsiteX3" fmla="*/ 1065618 w 1196777"/>
                <a:gd name="connsiteY3" fmla="*/ 176723 h 1121319"/>
                <a:gd name="connsiteX4" fmla="*/ 1196777 w 1196777"/>
                <a:gd name="connsiteY4" fmla="*/ 165439 h 1121319"/>
                <a:gd name="connsiteX5" fmla="*/ 731862 w 1196777"/>
                <a:gd name="connsiteY5" fmla="*/ 975149 h 1121319"/>
                <a:gd name="connsiteX6" fmla="*/ 476687 w 1196777"/>
                <a:gd name="connsiteY6" fmla="*/ 1121319 h 1121319"/>
                <a:gd name="connsiteX7" fmla="*/ 28575 w 1196777"/>
                <a:gd name="connsiteY7" fmla="*/ 1121319 h 1121319"/>
                <a:gd name="connsiteX8" fmla="*/ 0 w 1196777"/>
                <a:gd name="connsiteY8" fmla="*/ 5276 h 1121319"/>
                <a:gd name="connsiteX0" fmla="*/ 0 w 1196777"/>
                <a:gd name="connsiteY0" fmla="*/ 5276 h 1121319"/>
                <a:gd name="connsiteX1" fmla="*/ 498595 w 1196777"/>
                <a:gd name="connsiteY1" fmla="*/ 15507 h 1121319"/>
                <a:gd name="connsiteX2" fmla="*/ 560126 w 1196777"/>
                <a:gd name="connsiteY2" fmla="*/ 176723 h 1121319"/>
                <a:gd name="connsiteX3" fmla="*/ 1065618 w 1196777"/>
                <a:gd name="connsiteY3" fmla="*/ 176723 h 1121319"/>
                <a:gd name="connsiteX4" fmla="*/ 1196777 w 1196777"/>
                <a:gd name="connsiteY4" fmla="*/ 165439 h 1121319"/>
                <a:gd name="connsiteX5" fmla="*/ 731862 w 1196777"/>
                <a:gd name="connsiteY5" fmla="*/ 975149 h 1121319"/>
                <a:gd name="connsiteX6" fmla="*/ 476687 w 1196777"/>
                <a:gd name="connsiteY6" fmla="*/ 1121319 h 1121319"/>
                <a:gd name="connsiteX7" fmla="*/ 28575 w 1196777"/>
                <a:gd name="connsiteY7" fmla="*/ 1121319 h 1121319"/>
                <a:gd name="connsiteX8" fmla="*/ 0 w 1196777"/>
                <a:gd name="connsiteY8" fmla="*/ 5276 h 112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96777" h="1121319">
                  <a:moveTo>
                    <a:pt x="0" y="5276"/>
                  </a:moveTo>
                  <a:cubicBezTo>
                    <a:pt x="119762" y="6915"/>
                    <a:pt x="405241" y="-13067"/>
                    <a:pt x="498595" y="15507"/>
                  </a:cubicBezTo>
                  <a:cubicBezTo>
                    <a:pt x="591949" y="44081"/>
                    <a:pt x="465622" y="149854"/>
                    <a:pt x="560126" y="176723"/>
                  </a:cubicBezTo>
                  <a:cubicBezTo>
                    <a:pt x="654630" y="203592"/>
                    <a:pt x="897121" y="176723"/>
                    <a:pt x="1065618" y="176723"/>
                  </a:cubicBezTo>
                  <a:cubicBezTo>
                    <a:pt x="1171631" y="174907"/>
                    <a:pt x="1155629" y="172962"/>
                    <a:pt x="1196777" y="165439"/>
                  </a:cubicBezTo>
                  <a:lnTo>
                    <a:pt x="731862" y="975149"/>
                  </a:lnTo>
                  <a:cubicBezTo>
                    <a:pt x="682999" y="1057637"/>
                    <a:pt x="570413" y="1121319"/>
                    <a:pt x="476687" y="1121319"/>
                  </a:cubicBezTo>
                  <a:lnTo>
                    <a:pt x="28575" y="1121319"/>
                  </a:lnTo>
                  <a:cubicBezTo>
                    <a:pt x="28575" y="749305"/>
                    <a:pt x="0" y="377290"/>
                    <a:pt x="0" y="527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30000">
                  <a:schemeClr val="accent3"/>
                </a:gs>
                <a:gs pos="62000">
                  <a:schemeClr val="accent3">
                    <a:lumMod val="57000"/>
                  </a:schemeClr>
                </a:gs>
              </a:gsLst>
              <a:lin ang="20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 dirty="0"/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4463783B-70C9-4C1E-B10F-913E0AC66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6922" y="1835575"/>
              <a:ext cx="2598140" cy="2900532"/>
            </a:xfrm>
            <a:custGeom>
              <a:avLst/>
              <a:gdLst>
                <a:gd name="T0" fmla="*/ 13 w 630"/>
                <a:gd name="T1" fmla="*/ 406 h 704"/>
                <a:gd name="T2" fmla="*/ 177 w 630"/>
                <a:gd name="T3" fmla="*/ 692 h 704"/>
                <a:gd name="T4" fmla="*/ 186 w 630"/>
                <a:gd name="T5" fmla="*/ 704 h 704"/>
                <a:gd name="T6" fmla="*/ 199 w 630"/>
                <a:gd name="T7" fmla="*/ 591 h 704"/>
                <a:gd name="T8" fmla="*/ 492 w 630"/>
                <a:gd name="T9" fmla="*/ 83 h 704"/>
                <a:gd name="T10" fmla="*/ 630 w 630"/>
                <a:gd name="T11" fmla="*/ 27 h 704"/>
                <a:gd name="T12" fmla="*/ 575 w 630"/>
                <a:gd name="T13" fmla="*/ 3 h 704"/>
                <a:gd name="T14" fmla="*/ 245 w 630"/>
                <a:gd name="T15" fmla="*/ 3 h 704"/>
                <a:gd name="T16" fmla="*/ 177 w 630"/>
                <a:gd name="T17" fmla="*/ 43 h 704"/>
                <a:gd name="T18" fmla="*/ 13 w 630"/>
                <a:gd name="T19" fmla="*/ 328 h 704"/>
                <a:gd name="T20" fmla="*/ 13 w 630"/>
                <a:gd name="T21" fmla="*/ 406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0" h="704">
                  <a:moveTo>
                    <a:pt x="13" y="406"/>
                  </a:moveTo>
                  <a:cubicBezTo>
                    <a:pt x="177" y="692"/>
                    <a:pt x="177" y="692"/>
                    <a:pt x="177" y="692"/>
                  </a:cubicBezTo>
                  <a:cubicBezTo>
                    <a:pt x="180" y="696"/>
                    <a:pt x="183" y="700"/>
                    <a:pt x="186" y="704"/>
                  </a:cubicBezTo>
                  <a:cubicBezTo>
                    <a:pt x="171" y="674"/>
                    <a:pt x="174" y="634"/>
                    <a:pt x="199" y="591"/>
                  </a:cubicBezTo>
                  <a:cubicBezTo>
                    <a:pt x="492" y="83"/>
                    <a:pt x="492" y="83"/>
                    <a:pt x="492" y="83"/>
                  </a:cubicBezTo>
                  <a:cubicBezTo>
                    <a:pt x="529" y="19"/>
                    <a:pt x="583" y="0"/>
                    <a:pt x="630" y="27"/>
                  </a:cubicBezTo>
                  <a:cubicBezTo>
                    <a:pt x="615" y="13"/>
                    <a:pt x="593" y="3"/>
                    <a:pt x="575" y="3"/>
                  </a:cubicBezTo>
                  <a:cubicBezTo>
                    <a:pt x="245" y="3"/>
                    <a:pt x="245" y="3"/>
                    <a:pt x="245" y="3"/>
                  </a:cubicBezTo>
                  <a:cubicBezTo>
                    <a:pt x="220" y="3"/>
                    <a:pt x="190" y="21"/>
                    <a:pt x="177" y="43"/>
                  </a:cubicBezTo>
                  <a:cubicBezTo>
                    <a:pt x="13" y="328"/>
                    <a:pt x="13" y="328"/>
                    <a:pt x="13" y="328"/>
                  </a:cubicBezTo>
                  <a:cubicBezTo>
                    <a:pt x="0" y="350"/>
                    <a:pt x="0" y="385"/>
                    <a:pt x="13" y="4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48000"/>
                  </a:schemeClr>
                </a:gs>
                <a:gs pos="100000">
                  <a:schemeClr val="accent1">
                    <a:lumMod val="76000"/>
                    <a:lumOff val="24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1" name="Freeform 24">
              <a:extLst>
                <a:ext uri="{FF2B5EF4-FFF2-40B4-BE49-F238E27FC236}">
                  <a16:creationId xmlns:a16="http://schemas.microsoft.com/office/drawing/2014/main" id="{994D0D90-482E-4905-A0AA-EC606AEAD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7809" y="3490069"/>
              <a:ext cx="1940702" cy="1419853"/>
            </a:xfrm>
            <a:custGeom>
              <a:avLst/>
              <a:gdLst/>
              <a:ahLst/>
              <a:cxnLst/>
              <a:rect l="l" t="t" r="r" b="b"/>
              <a:pathLst>
                <a:path w="1772766" h="1296988">
                  <a:moveTo>
                    <a:pt x="0" y="0"/>
                  </a:moveTo>
                  <a:cubicBezTo>
                    <a:pt x="63722" y="116210"/>
                    <a:pt x="202597" y="191176"/>
                    <a:pt x="401193" y="191176"/>
                  </a:cubicBezTo>
                  <a:cubicBezTo>
                    <a:pt x="401193" y="191176"/>
                    <a:pt x="1311793" y="171842"/>
                    <a:pt x="1772766" y="182552"/>
                  </a:cubicBezTo>
                  <a:lnTo>
                    <a:pt x="1772766" y="1296988"/>
                  </a:lnTo>
                  <a:lnTo>
                    <a:pt x="900113" y="1296988"/>
                  </a:lnTo>
                  <a:cubicBezTo>
                    <a:pt x="817531" y="1296988"/>
                    <a:pt x="720090" y="1248222"/>
                    <a:pt x="667512" y="1180778"/>
                  </a:cubicBezTo>
                  <a:cubicBezTo>
                    <a:pt x="656368" y="1169494"/>
                    <a:pt x="652367" y="1158340"/>
                    <a:pt x="644938" y="1150818"/>
                  </a:cubicBezTo>
                  <a:lnTo>
                    <a:pt x="510064" y="914636"/>
                  </a:lnTo>
                  <a:lnTo>
                    <a:pt x="168878" y="326063"/>
                  </a:lnTo>
                  <a:lnTo>
                    <a:pt x="26289" y="78727"/>
                  </a:lnTo>
                  <a:cubicBezTo>
                    <a:pt x="14859" y="56289"/>
                    <a:pt x="3715" y="29961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50000">
                  <a:schemeClr val="accent3"/>
                </a:gs>
                <a:gs pos="100000">
                  <a:schemeClr val="accent3">
                    <a:lumMod val="79000"/>
                    <a:lumOff val="21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4C4FEAD7-A965-4096-845D-875D4A216B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7210" y="2338392"/>
              <a:ext cx="1544226" cy="2461419"/>
            </a:xfrm>
            <a:custGeom>
              <a:avLst/>
              <a:gdLst/>
              <a:ahLst/>
              <a:cxnLst/>
              <a:rect l="l" t="t" r="r" b="b"/>
              <a:pathLst>
                <a:path w="1410598" h="2248423">
                  <a:moveTo>
                    <a:pt x="937565" y="0"/>
                  </a:moveTo>
                  <a:cubicBezTo>
                    <a:pt x="1027835" y="156432"/>
                    <a:pt x="1173982" y="409698"/>
                    <a:pt x="1410598" y="819740"/>
                  </a:cubicBezTo>
                  <a:cubicBezTo>
                    <a:pt x="1459356" y="902236"/>
                    <a:pt x="1459356" y="1033480"/>
                    <a:pt x="1410598" y="1112226"/>
                  </a:cubicBezTo>
                  <a:cubicBezTo>
                    <a:pt x="1410598" y="1112226"/>
                    <a:pt x="1410598" y="1112226"/>
                    <a:pt x="791739" y="2184676"/>
                  </a:cubicBezTo>
                  <a:cubicBezTo>
                    <a:pt x="780487" y="2207175"/>
                    <a:pt x="761733" y="2229674"/>
                    <a:pt x="742980" y="2248423"/>
                  </a:cubicBezTo>
                  <a:cubicBezTo>
                    <a:pt x="810492" y="2135928"/>
                    <a:pt x="802991" y="1978436"/>
                    <a:pt x="701723" y="1805944"/>
                  </a:cubicBezTo>
                  <a:cubicBezTo>
                    <a:pt x="701723" y="1805944"/>
                    <a:pt x="701723" y="1805944"/>
                    <a:pt x="0" y="589575"/>
                  </a:cubicBezTo>
                  <a:close/>
                </a:path>
              </a:pathLst>
            </a:custGeom>
            <a:gradFill>
              <a:gsLst>
                <a:gs pos="0">
                  <a:schemeClr val="accent4">
                    <a:lumMod val="77000"/>
                    <a:lumOff val="23000"/>
                  </a:schemeClr>
                </a:gs>
                <a:gs pos="50000">
                  <a:schemeClr val="accent4"/>
                </a:gs>
                <a:gs pos="100000">
                  <a:schemeClr val="accent4"/>
                </a:gs>
              </a:gsLst>
              <a:lin ang="135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 dirty="0"/>
            </a:p>
          </p:txBody>
        </p:sp>
      </p:grpSp>
      <p:grpSp>
        <p:nvGrpSpPr>
          <p:cNvPr id="16" name="그룹 6">
            <a:extLst>
              <a:ext uri="{FF2B5EF4-FFF2-40B4-BE49-F238E27FC236}">
                <a16:creationId xmlns:a16="http://schemas.microsoft.com/office/drawing/2014/main" id="{C2CD44DC-9550-4D68-BD83-821158BBCAEF}"/>
              </a:ext>
            </a:extLst>
          </p:cNvPr>
          <p:cNvGrpSpPr/>
          <p:nvPr/>
        </p:nvGrpSpPr>
        <p:grpSpPr>
          <a:xfrm>
            <a:off x="7517144" y="2054303"/>
            <a:ext cx="3774760" cy="658870"/>
            <a:chOff x="7606595" y="2054301"/>
            <a:chExt cx="3774760" cy="65887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B1CDB79-91EC-4400-993A-C0F8993FB9F4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77ECD12-127F-417D-BB14-0488F24023D9}"/>
                </a:ext>
              </a:extLst>
            </p:cNvPr>
            <p:cNvSpPr txBox="1"/>
            <p:nvPr/>
          </p:nvSpPr>
          <p:spPr>
            <a:xfrm>
              <a:off x="7606595" y="2054301"/>
              <a:ext cx="37120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ru-RU" altLang="ko-KR" sz="2000" b="1" dirty="0" smtClean="0">
                  <a:solidFill>
                    <a:schemeClr val="accent4"/>
                  </a:solidFill>
                </a:rPr>
                <a:t>Библиотеки</a:t>
              </a:r>
              <a:endParaRPr lang="ko-KR" altLang="en-US" sz="2000" b="1" dirty="0">
                <a:solidFill>
                  <a:schemeClr val="accent4"/>
                </a:solidFill>
              </a:endParaRPr>
            </a:p>
          </p:txBody>
        </p:sp>
        <p:cxnSp>
          <p:nvCxnSpPr>
            <p:cNvPr id="19" name="Straight Connector 14">
              <a:extLst>
                <a:ext uri="{FF2B5EF4-FFF2-40B4-BE49-F238E27FC236}">
                  <a16:creationId xmlns:a16="http://schemas.microsoft.com/office/drawing/2014/main" id="{E80A5808-D4A1-4317-ABF8-5F72D3079E82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7">
            <a:extLst>
              <a:ext uri="{FF2B5EF4-FFF2-40B4-BE49-F238E27FC236}">
                <a16:creationId xmlns:a16="http://schemas.microsoft.com/office/drawing/2014/main" id="{3934154E-9B64-4FDB-A33C-A3A23971B762}"/>
              </a:ext>
            </a:extLst>
          </p:cNvPr>
          <p:cNvGrpSpPr/>
          <p:nvPr/>
        </p:nvGrpSpPr>
        <p:grpSpPr>
          <a:xfrm>
            <a:off x="838200" y="1990861"/>
            <a:ext cx="3796762" cy="707916"/>
            <a:chOff x="838200" y="1990859"/>
            <a:chExt cx="3796762" cy="7079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090F5D5-B672-41A9-9C7F-372C9713607E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19C736C-13F1-4242-A5DD-5445C6B2CB15}"/>
                </a:ext>
              </a:extLst>
            </p:cNvPr>
            <p:cNvSpPr txBox="1"/>
            <p:nvPr/>
          </p:nvSpPr>
          <p:spPr>
            <a:xfrm>
              <a:off x="838200" y="1990859"/>
              <a:ext cx="37120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altLang="ko-KR" sz="2000" b="1" dirty="0" smtClean="0">
                  <a:solidFill>
                    <a:schemeClr val="accent1"/>
                  </a:solidFill>
                </a:rPr>
                <a:t>Язык программирования</a:t>
              </a:r>
              <a:endParaRPr lang="ko-KR" altLang="en-US" sz="2000" b="1" dirty="0">
                <a:solidFill>
                  <a:schemeClr val="accent1"/>
                </a:solidFill>
              </a:endParaRPr>
            </a:p>
          </p:txBody>
        </p:sp>
        <p:cxnSp>
          <p:nvCxnSpPr>
            <p:cNvPr id="23" name="Straight Connector 18">
              <a:extLst>
                <a:ext uri="{FF2B5EF4-FFF2-40B4-BE49-F238E27FC236}">
                  <a16:creationId xmlns:a16="http://schemas.microsoft.com/office/drawing/2014/main" id="{CA0E0EB4-9AD4-4F07-A620-EC773112F18E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3">
            <a:extLst>
              <a:ext uri="{FF2B5EF4-FFF2-40B4-BE49-F238E27FC236}">
                <a16:creationId xmlns:a16="http://schemas.microsoft.com/office/drawing/2014/main" id="{B0542B79-60DA-4097-B019-C34FDAD67829}"/>
              </a:ext>
            </a:extLst>
          </p:cNvPr>
          <p:cNvGrpSpPr/>
          <p:nvPr/>
        </p:nvGrpSpPr>
        <p:grpSpPr>
          <a:xfrm>
            <a:off x="3756992" y="4959545"/>
            <a:ext cx="4677286" cy="461724"/>
            <a:chOff x="4636424" y="4959541"/>
            <a:chExt cx="2918420" cy="46172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58EB43F-4E46-49AC-8FB9-AA4F33D52964}"/>
                </a:ext>
              </a:extLst>
            </p:cNvPr>
            <p:cNvSpPr txBox="1"/>
            <p:nvPr/>
          </p:nvSpPr>
          <p:spPr>
            <a:xfrm>
              <a:off x="4646646" y="4959541"/>
              <a:ext cx="29081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ko-KR" sz="2000" b="1" dirty="0" smtClean="0">
                  <a:solidFill>
                    <a:schemeClr val="accent3"/>
                  </a:solidFill>
                </a:rPr>
                <a:t>База данных</a:t>
              </a:r>
              <a:endParaRPr lang="ko-KR" altLang="en-US" sz="2000" b="1" dirty="0">
                <a:solidFill>
                  <a:schemeClr val="accent3"/>
                </a:solidFill>
              </a:endParaRPr>
            </a:p>
          </p:txBody>
        </p:sp>
        <p:cxnSp>
          <p:nvCxnSpPr>
            <p:cNvPr id="29" name="Straight Connector 22">
              <a:extLst>
                <a:ext uri="{FF2B5EF4-FFF2-40B4-BE49-F238E27FC236}">
                  <a16:creationId xmlns:a16="http://schemas.microsoft.com/office/drawing/2014/main" id="{42AC7132-41D8-417F-845D-9911AFCB3CA4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F19C736C-13F1-4242-A5DD-5445C6B2CB15}"/>
              </a:ext>
            </a:extLst>
          </p:cNvPr>
          <p:cNvSpPr txBox="1"/>
          <p:nvPr/>
        </p:nvSpPr>
        <p:spPr>
          <a:xfrm>
            <a:off x="1960857" y="2478167"/>
            <a:ext cx="3712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1"/>
                </a:solidFill>
              </a:rPr>
              <a:t>Python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7ECD12-127F-417D-BB14-0488F24023D9}"/>
              </a:ext>
            </a:extLst>
          </p:cNvPr>
          <p:cNvSpPr txBox="1"/>
          <p:nvPr/>
        </p:nvSpPr>
        <p:spPr>
          <a:xfrm>
            <a:off x="7127307" y="2472796"/>
            <a:ext cx="3712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 err="1" smtClean="0">
                <a:solidFill>
                  <a:schemeClr val="accent4"/>
                </a:solidFill>
              </a:rPr>
              <a:t>Tkinter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58EB43F-4E46-49AC-8FB9-AA4F33D52964}"/>
              </a:ext>
            </a:extLst>
          </p:cNvPr>
          <p:cNvSpPr txBox="1"/>
          <p:nvPr/>
        </p:nvSpPr>
        <p:spPr>
          <a:xfrm>
            <a:off x="3773375" y="5563210"/>
            <a:ext cx="4660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accent3"/>
                </a:solidFill>
              </a:rPr>
              <a:t>Sqlite3</a:t>
            </a:r>
            <a:endParaRPr lang="ko-KR" altLang="en-US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8825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accent4">
                    <a:lumMod val="50000"/>
                  </a:schemeClr>
                </a:solidFill>
              </a:rPr>
              <a:t>Этапы работы</a:t>
            </a: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178F8562-4907-447C-BAD3-E1EF951DFB32}"/>
              </a:ext>
            </a:extLst>
          </p:cNvPr>
          <p:cNvSpPr/>
          <p:nvPr/>
        </p:nvSpPr>
        <p:spPr>
          <a:xfrm>
            <a:off x="2645783" y="1829298"/>
            <a:ext cx="5338140" cy="9020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1" name="Rectangle 3">
            <a:extLst>
              <a:ext uri="{FF2B5EF4-FFF2-40B4-BE49-F238E27FC236}">
                <a16:creationId xmlns:a16="http://schemas.microsoft.com/office/drawing/2014/main" id="{5E88650F-A955-440D-B1E9-2762DBC15DAB}"/>
              </a:ext>
            </a:extLst>
          </p:cNvPr>
          <p:cNvSpPr/>
          <p:nvPr/>
        </p:nvSpPr>
        <p:spPr>
          <a:xfrm>
            <a:off x="2751904" y="1938324"/>
            <a:ext cx="684000" cy="68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accent1"/>
              </a:solidFill>
            </a:endParaRPr>
          </a:p>
        </p:txBody>
      </p:sp>
      <p:grpSp>
        <p:nvGrpSpPr>
          <p:cNvPr id="32" name="Group 4">
            <a:extLst>
              <a:ext uri="{FF2B5EF4-FFF2-40B4-BE49-F238E27FC236}">
                <a16:creationId xmlns:a16="http://schemas.microsoft.com/office/drawing/2014/main" id="{93C5921D-4DB5-42C6-92BA-8258729B4EC3}"/>
              </a:ext>
            </a:extLst>
          </p:cNvPr>
          <p:cNvGrpSpPr/>
          <p:nvPr/>
        </p:nvGrpSpPr>
        <p:grpSpPr>
          <a:xfrm>
            <a:off x="3538728" y="1868059"/>
            <a:ext cx="4338172" cy="694017"/>
            <a:chOff x="798336" y="3268640"/>
            <a:chExt cx="2062964" cy="694017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874A0DC-F996-497D-8783-4B26E2393C54}"/>
                </a:ext>
              </a:extLst>
            </p:cNvPr>
            <p:cNvSpPr txBox="1"/>
            <p:nvPr/>
          </p:nvSpPr>
          <p:spPr>
            <a:xfrm>
              <a:off x="801643" y="3624103"/>
              <a:ext cx="2059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94E129D-F0E0-4035-B62B-DF573E1F5931}"/>
                </a:ext>
              </a:extLst>
            </p:cNvPr>
            <p:cNvSpPr txBox="1"/>
            <p:nvPr/>
          </p:nvSpPr>
          <p:spPr>
            <a:xfrm>
              <a:off x="798336" y="3268640"/>
              <a:ext cx="20596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Создание Базы данных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E3FE8482-45C3-490F-B45F-8F7F6A4077CD}"/>
              </a:ext>
            </a:extLst>
          </p:cNvPr>
          <p:cNvSpPr txBox="1"/>
          <p:nvPr/>
        </p:nvSpPr>
        <p:spPr>
          <a:xfrm>
            <a:off x="2884552" y="2080269"/>
            <a:ext cx="444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Rectangle 8">
            <a:extLst>
              <a:ext uri="{FF2B5EF4-FFF2-40B4-BE49-F238E27FC236}">
                <a16:creationId xmlns:a16="http://schemas.microsoft.com/office/drawing/2014/main" id="{8DD0B706-8819-4470-83B2-95D331788431}"/>
              </a:ext>
            </a:extLst>
          </p:cNvPr>
          <p:cNvSpPr/>
          <p:nvPr/>
        </p:nvSpPr>
        <p:spPr>
          <a:xfrm>
            <a:off x="3742897" y="2905450"/>
            <a:ext cx="5338140" cy="9020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CD722AE5-1C59-44C6-95DC-0FBAFD089F17}"/>
              </a:ext>
            </a:extLst>
          </p:cNvPr>
          <p:cNvSpPr/>
          <p:nvPr/>
        </p:nvSpPr>
        <p:spPr>
          <a:xfrm>
            <a:off x="3849017" y="3014477"/>
            <a:ext cx="684000" cy="68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38" name="Group 10">
            <a:extLst>
              <a:ext uri="{FF2B5EF4-FFF2-40B4-BE49-F238E27FC236}">
                <a16:creationId xmlns:a16="http://schemas.microsoft.com/office/drawing/2014/main" id="{4659D276-27D8-4495-9B2A-DC0D42A06DDA}"/>
              </a:ext>
            </a:extLst>
          </p:cNvPr>
          <p:cNvGrpSpPr/>
          <p:nvPr/>
        </p:nvGrpSpPr>
        <p:grpSpPr>
          <a:xfrm>
            <a:off x="4647498" y="2953205"/>
            <a:ext cx="4331217" cy="729780"/>
            <a:chOff x="803640" y="3298906"/>
            <a:chExt cx="2059657" cy="72978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8A01B6D-DEB7-496D-BA42-3F200A967225}"/>
                </a:ext>
              </a:extLst>
            </p:cNvPr>
            <p:cNvSpPr txBox="1"/>
            <p:nvPr/>
          </p:nvSpPr>
          <p:spPr>
            <a:xfrm>
              <a:off x="803640" y="3690132"/>
              <a:ext cx="2059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Написан программный код для ИС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33711D2-B740-40B1-B1BF-D78397D89D24}"/>
                </a:ext>
              </a:extLst>
            </p:cNvPr>
            <p:cNvSpPr txBox="1"/>
            <p:nvPr/>
          </p:nvSpPr>
          <p:spPr>
            <a:xfrm>
              <a:off x="803640" y="3298906"/>
              <a:ext cx="20596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Разработка ПО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BFAD2745-4547-472C-B213-58D48745C183}"/>
              </a:ext>
            </a:extLst>
          </p:cNvPr>
          <p:cNvSpPr txBox="1"/>
          <p:nvPr/>
        </p:nvSpPr>
        <p:spPr>
          <a:xfrm>
            <a:off x="3981665" y="3156422"/>
            <a:ext cx="444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2" name="Rectangle 14">
            <a:extLst>
              <a:ext uri="{FF2B5EF4-FFF2-40B4-BE49-F238E27FC236}">
                <a16:creationId xmlns:a16="http://schemas.microsoft.com/office/drawing/2014/main" id="{805D2C99-7679-4F21-A060-326A0D7754D5}"/>
              </a:ext>
            </a:extLst>
          </p:cNvPr>
          <p:cNvSpPr/>
          <p:nvPr/>
        </p:nvSpPr>
        <p:spPr>
          <a:xfrm>
            <a:off x="5928741" y="5057758"/>
            <a:ext cx="5326161" cy="9020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43" name="Rectangle 15">
            <a:extLst>
              <a:ext uri="{FF2B5EF4-FFF2-40B4-BE49-F238E27FC236}">
                <a16:creationId xmlns:a16="http://schemas.microsoft.com/office/drawing/2014/main" id="{50222B5F-164E-4D7E-B32B-54146972F3B4}"/>
              </a:ext>
            </a:extLst>
          </p:cNvPr>
          <p:cNvSpPr/>
          <p:nvPr/>
        </p:nvSpPr>
        <p:spPr>
          <a:xfrm>
            <a:off x="6034861" y="5166784"/>
            <a:ext cx="684000" cy="68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44" name="Group 16">
            <a:extLst>
              <a:ext uri="{FF2B5EF4-FFF2-40B4-BE49-F238E27FC236}">
                <a16:creationId xmlns:a16="http://schemas.microsoft.com/office/drawing/2014/main" id="{F4091C47-A387-4F5A-A8C5-62DBC485D1FE}"/>
              </a:ext>
            </a:extLst>
          </p:cNvPr>
          <p:cNvGrpSpPr/>
          <p:nvPr/>
        </p:nvGrpSpPr>
        <p:grpSpPr>
          <a:xfrm>
            <a:off x="6714275" y="5127827"/>
            <a:ext cx="4438216" cy="652947"/>
            <a:chOff x="745690" y="3321221"/>
            <a:chExt cx="2110539" cy="65294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9C5349A-849F-4E1A-9141-7A2175522D95}"/>
                </a:ext>
              </a:extLst>
            </p:cNvPr>
            <p:cNvSpPr txBox="1"/>
            <p:nvPr/>
          </p:nvSpPr>
          <p:spPr>
            <a:xfrm>
              <a:off x="796572" y="3635614"/>
              <a:ext cx="2059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Разделили функционал приложения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2A9952E-8281-44A5-B611-72CCF0CDE566}"/>
                </a:ext>
              </a:extLst>
            </p:cNvPr>
            <p:cNvSpPr txBox="1"/>
            <p:nvPr/>
          </p:nvSpPr>
          <p:spPr>
            <a:xfrm>
              <a:off x="745690" y="3321221"/>
              <a:ext cx="20596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Разграничение прав доступа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988BC406-C5F3-4098-9892-7F293FDDF812}"/>
              </a:ext>
            </a:extLst>
          </p:cNvPr>
          <p:cNvSpPr txBox="1"/>
          <p:nvPr/>
        </p:nvSpPr>
        <p:spPr>
          <a:xfrm>
            <a:off x="6167509" y="5308729"/>
            <a:ext cx="444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8" name="Rectangle 20">
            <a:extLst>
              <a:ext uri="{FF2B5EF4-FFF2-40B4-BE49-F238E27FC236}">
                <a16:creationId xmlns:a16="http://schemas.microsoft.com/office/drawing/2014/main" id="{ED6B9376-8574-4FD8-8D93-401932D38FE2}"/>
              </a:ext>
            </a:extLst>
          </p:cNvPr>
          <p:cNvSpPr/>
          <p:nvPr/>
        </p:nvSpPr>
        <p:spPr>
          <a:xfrm>
            <a:off x="4840011" y="3981604"/>
            <a:ext cx="5326161" cy="9020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49" name="Rectangle 21">
            <a:extLst>
              <a:ext uri="{FF2B5EF4-FFF2-40B4-BE49-F238E27FC236}">
                <a16:creationId xmlns:a16="http://schemas.microsoft.com/office/drawing/2014/main" id="{8ADED112-8EA6-4E88-B660-1361D0EAC983}"/>
              </a:ext>
            </a:extLst>
          </p:cNvPr>
          <p:cNvSpPr/>
          <p:nvPr/>
        </p:nvSpPr>
        <p:spPr>
          <a:xfrm>
            <a:off x="4946131" y="4090630"/>
            <a:ext cx="684000" cy="68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50" name="Group 22">
            <a:extLst>
              <a:ext uri="{FF2B5EF4-FFF2-40B4-BE49-F238E27FC236}">
                <a16:creationId xmlns:a16="http://schemas.microsoft.com/office/drawing/2014/main" id="{71BF9C23-4BB0-407D-9BD4-4565110B463A}"/>
              </a:ext>
            </a:extLst>
          </p:cNvPr>
          <p:cNvGrpSpPr/>
          <p:nvPr/>
        </p:nvGrpSpPr>
        <p:grpSpPr>
          <a:xfrm>
            <a:off x="5704337" y="4011695"/>
            <a:ext cx="4368697" cy="637173"/>
            <a:chOff x="785817" y="3281243"/>
            <a:chExt cx="2077480" cy="637173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A228A6C-2102-48F0-9A59-4EF0FD2BD70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DDCD8A8-ECE7-48B3-8834-7B3F56C976E7}"/>
                </a:ext>
              </a:extLst>
            </p:cNvPr>
            <p:cNvSpPr txBox="1"/>
            <p:nvPr/>
          </p:nvSpPr>
          <p:spPr>
            <a:xfrm>
              <a:off x="785817" y="3281243"/>
              <a:ext cx="20596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Создание  приложения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8451927C-23B4-4B26-ACE8-B23A06AFC7AB}"/>
              </a:ext>
            </a:extLst>
          </p:cNvPr>
          <p:cNvSpPr txBox="1"/>
          <p:nvPr/>
        </p:nvSpPr>
        <p:spPr>
          <a:xfrm>
            <a:off x="5078779" y="4232575"/>
            <a:ext cx="444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54" name="Elbow Connector 50">
            <a:extLst>
              <a:ext uri="{FF2B5EF4-FFF2-40B4-BE49-F238E27FC236}">
                <a16:creationId xmlns:a16="http://schemas.microsoft.com/office/drawing/2014/main" id="{F06B336F-1F15-4A8E-A404-9C6C425CE2C4}"/>
              </a:ext>
            </a:extLst>
          </p:cNvPr>
          <p:cNvCxnSpPr>
            <a:stCxn id="58" idx="2"/>
            <a:endCxn id="57" idx="4"/>
          </p:cNvCxnSpPr>
          <p:nvPr/>
        </p:nvCxnSpPr>
        <p:spPr>
          <a:xfrm rot="10800000">
            <a:off x="1657000" y="2391912"/>
            <a:ext cx="1011488" cy="980980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1">
            <a:extLst>
              <a:ext uri="{FF2B5EF4-FFF2-40B4-BE49-F238E27FC236}">
                <a16:creationId xmlns:a16="http://schemas.microsoft.com/office/drawing/2014/main" id="{A4B80CBA-643B-4BE9-8D1E-3C3E63AE7A0C}"/>
              </a:ext>
            </a:extLst>
          </p:cNvPr>
          <p:cNvCxnSpPr>
            <a:stCxn id="59" idx="2"/>
            <a:endCxn id="58" idx="4"/>
          </p:cNvCxnSpPr>
          <p:nvPr/>
        </p:nvCxnSpPr>
        <p:spPr>
          <a:xfrm rot="10800000">
            <a:off x="2780076" y="3484479"/>
            <a:ext cx="1011488" cy="980980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2">
            <a:extLst>
              <a:ext uri="{FF2B5EF4-FFF2-40B4-BE49-F238E27FC236}">
                <a16:creationId xmlns:a16="http://schemas.microsoft.com/office/drawing/2014/main" id="{0CC61276-6597-4C5D-B722-80DB22FB313F}"/>
              </a:ext>
            </a:extLst>
          </p:cNvPr>
          <p:cNvCxnSpPr>
            <a:stCxn id="60" idx="2"/>
            <a:endCxn id="59" idx="4"/>
          </p:cNvCxnSpPr>
          <p:nvPr/>
        </p:nvCxnSpPr>
        <p:spPr>
          <a:xfrm rot="10800000">
            <a:off x="3903152" y="4577048"/>
            <a:ext cx="1011488" cy="980979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31">
            <a:extLst>
              <a:ext uri="{FF2B5EF4-FFF2-40B4-BE49-F238E27FC236}">
                <a16:creationId xmlns:a16="http://schemas.microsoft.com/office/drawing/2014/main" id="{6F139EC6-798E-40C2-9BFB-0861096EF193}"/>
              </a:ext>
            </a:extLst>
          </p:cNvPr>
          <p:cNvSpPr/>
          <p:nvPr/>
        </p:nvSpPr>
        <p:spPr>
          <a:xfrm>
            <a:off x="1545413" y="2168738"/>
            <a:ext cx="223175" cy="22317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8" name="Oval 32">
            <a:extLst>
              <a:ext uri="{FF2B5EF4-FFF2-40B4-BE49-F238E27FC236}">
                <a16:creationId xmlns:a16="http://schemas.microsoft.com/office/drawing/2014/main" id="{34F3DBF2-F9FD-4DE9-9C34-DC929AED70A9}"/>
              </a:ext>
            </a:extLst>
          </p:cNvPr>
          <p:cNvSpPr/>
          <p:nvPr/>
        </p:nvSpPr>
        <p:spPr>
          <a:xfrm>
            <a:off x="2668489" y="3261305"/>
            <a:ext cx="223175" cy="22317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Oval 33">
            <a:extLst>
              <a:ext uri="{FF2B5EF4-FFF2-40B4-BE49-F238E27FC236}">
                <a16:creationId xmlns:a16="http://schemas.microsoft.com/office/drawing/2014/main" id="{495225FD-5640-47DE-AB11-E5B5B107F725}"/>
              </a:ext>
            </a:extLst>
          </p:cNvPr>
          <p:cNvSpPr/>
          <p:nvPr/>
        </p:nvSpPr>
        <p:spPr>
          <a:xfrm>
            <a:off x="3791565" y="4353872"/>
            <a:ext cx="223175" cy="22317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Oval 34">
            <a:extLst>
              <a:ext uri="{FF2B5EF4-FFF2-40B4-BE49-F238E27FC236}">
                <a16:creationId xmlns:a16="http://schemas.microsoft.com/office/drawing/2014/main" id="{1E78063E-729A-481C-AB48-3EB36BDE43B3}"/>
              </a:ext>
            </a:extLst>
          </p:cNvPr>
          <p:cNvSpPr/>
          <p:nvPr/>
        </p:nvSpPr>
        <p:spPr>
          <a:xfrm>
            <a:off x="4914641" y="5446438"/>
            <a:ext cx="223175" cy="22317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1" name="Oval 35">
            <a:extLst>
              <a:ext uri="{FF2B5EF4-FFF2-40B4-BE49-F238E27FC236}">
                <a16:creationId xmlns:a16="http://schemas.microsoft.com/office/drawing/2014/main" id="{4E3DE16F-CBC8-4D94-BB76-2E9B3550490B}"/>
              </a:ext>
            </a:extLst>
          </p:cNvPr>
          <p:cNvSpPr/>
          <p:nvPr/>
        </p:nvSpPr>
        <p:spPr>
          <a:xfrm>
            <a:off x="1019049" y="3192215"/>
            <a:ext cx="667399" cy="66739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2" name="Oval 36">
            <a:extLst>
              <a:ext uri="{FF2B5EF4-FFF2-40B4-BE49-F238E27FC236}">
                <a16:creationId xmlns:a16="http://schemas.microsoft.com/office/drawing/2014/main" id="{EB7695EE-487C-4A2D-8186-6147B083B611}"/>
              </a:ext>
            </a:extLst>
          </p:cNvPr>
          <p:cNvSpPr/>
          <p:nvPr/>
        </p:nvSpPr>
        <p:spPr>
          <a:xfrm>
            <a:off x="2120291" y="4290074"/>
            <a:ext cx="694095" cy="6673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Oval 37">
            <a:extLst>
              <a:ext uri="{FF2B5EF4-FFF2-40B4-BE49-F238E27FC236}">
                <a16:creationId xmlns:a16="http://schemas.microsoft.com/office/drawing/2014/main" id="{C5EF4717-86D5-47C6-932C-E3B4D8D584AA}"/>
              </a:ext>
            </a:extLst>
          </p:cNvPr>
          <p:cNvSpPr/>
          <p:nvPr/>
        </p:nvSpPr>
        <p:spPr>
          <a:xfrm>
            <a:off x="3263838" y="5406118"/>
            <a:ext cx="654923" cy="5983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4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1213306" y="3327290"/>
            <a:ext cx="295795" cy="458484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2350311" y="4395599"/>
            <a:ext cx="304779" cy="362896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3345773" y="552655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A228A6C-2102-48F0-9A59-4EF0FD2BD70B}"/>
              </a:ext>
            </a:extLst>
          </p:cNvPr>
          <p:cNvSpPr txBox="1"/>
          <p:nvPr/>
        </p:nvSpPr>
        <p:spPr>
          <a:xfrm>
            <a:off x="3561433" y="2253468"/>
            <a:ext cx="4331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Создана БД с необходимыми параметрами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9C5349A-849F-4E1A-9141-7A2175522D95}"/>
              </a:ext>
            </a:extLst>
          </p:cNvPr>
          <p:cNvSpPr txBox="1"/>
          <p:nvPr/>
        </p:nvSpPr>
        <p:spPr>
          <a:xfrm>
            <a:off x="5773224" y="4432031"/>
            <a:ext cx="4331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Создано </a:t>
            </a:r>
            <a:r>
              <a:rPr lang="ru-RU" altLang="ko-KR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десктопное</a:t>
            </a:r>
            <a:r>
              <a:rPr lang="ru-RU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приложение для ИС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309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604" y="1090585"/>
            <a:ext cx="5450792" cy="44374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11137" y="5527990"/>
            <a:ext cx="3802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Схема связи элементов базы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7527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Видео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747" y="-1"/>
            <a:ext cx="12125253" cy="6820301"/>
          </a:xfrm>
        </p:spPr>
      </p:pic>
    </p:spTree>
    <p:extLst>
      <p:ext uri="{BB962C8B-B14F-4D97-AF65-F5344CB8AC3E}">
        <p14:creationId xmlns:p14="http://schemas.microsoft.com/office/powerpoint/2010/main" val="1371145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Рисунок 70"/>
          <p:cNvPicPr/>
          <p:nvPr/>
        </p:nvPicPr>
        <p:blipFill rotWithShape="1">
          <a:blip r:embed="rId2"/>
          <a:srcRect l="12360" t="21164" r="48699" b="28983"/>
          <a:stretch/>
        </p:blipFill>
        <p:spPr bwMode="auto">
          <a:xfrm>
            <a:off x="7114194" y="1577225"/>
            <a:ext cx="3907155" cy="28270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accent4">
                    <a:lumMod val="50000"/>
                  </a:schemeClr>
                </a:solidFill>
              </a:rPr>
              <a:t>Вывод</a:t>
            </a:r>
          </a:p>
        </p:txBody>
      </p:sp>
      <p:pic>
        <p:nvPicPr>
          <p:cNvPr id="69" name="Рисунок 68"/>
          <p:cNvPicPr/>
          <p:nvPr/>
        </p:nvPicPr>
        <p:blipFill rotWithShape="1">
          <a:blip r:embed="rId3"/>
          <a:srcRect l="9835" t="6852" r="51357" b="43295"/>
          <a:stretch/>
        </p:blipFill>
        <p:spPr bwMode="auto">
          <a:xfrm>
            <a:off x="838200" y="1577225"/>
            <a:ext cx="3687618" cy="27638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0" name="Рисунок 69"/>
          <p:cNvPicPr/>
          <p:nvPr/>
        </p:nvPicPr>
        <p:blipFill rotWithShape="1">
          <a:blip r:embed="rId4"/>
          <a:srcRect l="9773" t="15144" r="52016" b="34968"/>
          <a:stretch/>
        </p:blipFill>
        <p:spPr bwMode="auto">
          <a:xfrm>
            <a:off x="1690254" y="3707925"/>
            <a:ext cx="3611707" cy="29330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2" name="Рисунок 71"/>
          <p:cNvPicPr/>
          <p:nvPr/>
        </p:nvPicPr>
        <p:blipFill rotWithShape="1">
          <a:blip r:embed="rId5"/>
          <a:srcRect l="10633" t="18429" r="50292" b="31955"/>
          <a:stretch/>
        </p:blipFill>
        <p:spPr bwMode="auto">
          <a:xfrm>
            <a:off x="5560291" y="3707924"/>
            <a:ext cx="4184073" cy="29330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523283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Words>128</Words>
  <Application>Microsoft Office PowerPoint</Application>
  <PresentationFormat>Широкоэкранный</PresentationFormat>
  <Paragraphs>48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맑은 고딕</vt:lpstr>
      <vt:lpstr>Arial</vt:lpstr>
      <vt:lpstr>Calibri</vt:lpstr>
      <vt:lpstr>Calibri Light</vt:lpstr>
      <vt:lpstr>Open Sans</vt:lpstr>
      <vt:lpstr>Тема Office</vt:lpstr>
      <vt:lpstr>Разработка информационной системы авторемонтного бизнеса Московский политехнический университет</vt:lpstr>
      <vt:lpstr>Актуальность</vt:lpstr>
      <vt:lpstr>Цель и задачи</vt:lpstr>
      <vt:lpstr>Анализ существующих решений</vt:lpstr>
      <vt:lpstr>Обоснование выбора инструментов</vt:lpstr>
      <vt:lpstr>Этапы работы</vt:lpstr>
      <vt:lpstr>Презентация PowerPoint</vt:lpstr>
      <vt:lpstr>Презентация PowerPoint</vt:lpstr>
      <vt:lpstr>Вывод</vt:lpstr>
      <vt:lpstr>Вывод</vt:lpstr>
      <vt:lpstr>Спасибо за ваше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информационной системы авторемонтного бизнеса Московский политехнический университет</dc:title>
  <dc:creator>Аля</dc:creator>
  <cp:lastModifiedBy>Аля</cp:lastModifiedBy>
  <cp:revision>28</cp:revision>
  <dcterms:created xsi:type="dcterms:W3CDTF">2021-03-01T19:43:46Z</dcterms:created>
  <dcterms:modified xsi:type="dcterms:W3CDTF">2021-04-20T22:57:59Z</dcterms:modified>
</cp:coreProperties>
</file>

<file path=docProps/thumbnail.jpeg>
</file>